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DCB86D71-B93D-4752-8451-B8A6D369639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8F674338-5F27-42F9-BA32-D90BB2281A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556768" y="1617289"/>
            <a:ext cx="403244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451373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9175159"/>
              </p:ext>
            </p:extLst>
          </p:nvPr>
        </p:nvGraphicFramePr>
        <p:xfrm>
          <a:off x="1039812" y="3501009"/>
          <a:ext cx="6912769" cy="2772424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2903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3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3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VY_32_INOVACE_8A_5_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Renesance  - úvod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03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61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31.10. 2012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705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68419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historickými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 a znaky  nového uměleckého směru – renesance.  V závěru si žáci  zopakují získané informace.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396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ÚVOD</a:t>
            </a:r>
            <a:endParaRPr lang="cs-CZ" sz="6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800" dirty="0" smtClean="0"/>
              <a:t>RENESANCE</a:t>
            </a:r>
            <a:endParaRPr lang="cs-CZ" sz="8800" dirty="0"/>
          </a:p>
        </p:txBody>
      </p:sp>
      <p:pic>
        <p:nvPicPr>
          <p:cNvPr id="4" name="Obrázek 3" descr="pouzijte-tlacitko-sdile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pic>
        <p:nvPicPr>
          <p:cNvPr id="7" name="Obrázek 6" descr="monalis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2708920"/>
            <a:ext cx="2880320" cy="4005064"/>
          </a:xfrm>
          <a:prstGeom prst="rect">
            <a:avLst/>
          </a:prstGeom>
        </p:spPr>
      </p:pic>
      <p:pic>
        <p:nvPicPr>
          <p:cNvPr id="8" name="Obrázek 7" descr="davi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6296" y="548680"/>
            <a:ext cx="1702716" cy="328498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83968" y="6381328"/>
            <a:ext cx="3065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 – </a:t>
            </a:r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3861048"/>
            <a:ext cx="15215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David </a:t>
            </a:r>
          </a:p>
          <a:p>
            <a:r>
              <a:rPr lang="cs-CZ" dirty="0" err="1" smtClean="0"/>
              <a:t>Michelangello</a:t>
            </a:r>
            <a:endParaRPr lang="cs-CZ" dirty="0" smtClean="0"/>
          </a:p>
          <a:p>
            <a:r>
              <a:rPr lang="cs-CZ" dirty="0" err="1" smtClean="0"/>
              <a:t>Buonarroti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5559713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 </a:t>
            </a:r>
            <a:r>
              <a:rPr lang="cs-CZ" sz="2800" dirty="0" smtClean="0"/>
              <a:t>Umělecký směr vznikající na počátku 14. století v Itálii.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Z fr. la </a:t>
            </a:r>
            <a:r>
              <a:rPr lang="cs-CZ" sz="2800" dirty="0" err="1" smtClean="0"/>
              <a:t>renaissance</a:t>
            </a:r>
            <a:r>
              <a:rPr lang="cs-CZ" sz="2800" dirty="0" smtClean="0"/>
              <a:t> = znovuzrození.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Vliv zámořských objevů.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Vzestup měšťanstva a měst.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Rozvoj věd společenských i přírodních (astronomie – Koperník, Galileo, důkaz kulatosti Země)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Vynález knihtisku 1450  – Johannes </a:t>
            </a:r>
            <a:r>
              <a:rPr lang="cs-CZ" sz="2800" dirty="0" err="1" smtClean="0"/>
              <a:t>Gutenberg</a:t>
            </a:r>
            <a:r>
              <a:rPr lang="cs-CZ" sz="2800" dirty="0"/>
              <a:t>.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Renesance 14. – 17. století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9286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3200" dirty="0" smtClean="0"/>
              <a:t>Návrat k antické kultuře.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Touha po pravdivém poznání člověka a pozemského života.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Kult smyslů a rozumu.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Víra ve vlastní síly.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renesance</a:t>
            </a:r>
            <a:endParaRPr lang="cs-CZ" dirty="0"/>
          </a:p>
        </p:txBody>
      </p:sp>
      <p:pic>
        <p:nvPicPr>
          <p:cNvPr id="4" name="Obrázek 3" descr="leonard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2564904"/>
            <a:ext cx="3930529" cy="411135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7153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612062" cy="472440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 V architektuře: vodorovné pravoúhlé linie, jónské sloupy, podloubí, kopule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V malířství: návrat k přírodě, objev perspektivy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Mnohostrannost umělců: </a:t>
            </a:r>
            <a:r>
              <a:rPr lang="cs-CZ" sz="2800" dirty="0" err="1" smtClean="0"/>
              <a:t>Michelangelo</a:t>
            </a:r>
            <a:r>
              <a:rPr lang="cs-CZ" sz="2800" dirty="0" smtClean="0"/>
              <a:t> </a:t>
            </a:r>
            <a:r>
              <a:rPr lang="cs-CZ" sz="2800" dirty="0" err="1" smtClean="0"/>
              <a:t>Buonarroti</a:t>
            </a:r>
            <a:r>
              <a:rPr lang="cs-CZ" sz="2800" dirty="0" smtClean="0"/>
              <a:t> (sochař, stavitel, malíř, básník)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  Leonardo da Vinci (malíř, vědec, vynálezce, konstruktér)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 popředí literatura nauková (životopisná, cestopisná, pedagogická), lyrika (city člověka, alegorie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umění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2339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07504" y="1463040"/>
            <a:ext cx="8856984" cy="472440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1. Co je to renesance?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Umělecký směr, který vznikl na poč. 14. stol. V Itálii</a:t>
            </a:r>
          </a:p>
          <a:p>
            <a:r>
              <a:rPr lang="cs-CZ" sz="2800" dirty="0" smtClean="0"/>
              <a:t>2.  Vyjmenuj alespoň tři renesanční umělce.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M. </a:t>
            </a:r>
            <a:r>
              <a:rPr lang="cs-CZ" sz="2800" dirty="0" err="1" smtClean="0">
                <a:solidFill>
                  <a:srgbClr val="FF0000"/>
                </a:solidFill>
              </a:rPr>
              <a:t>Buonaroti</a:t>
            </a:r>
            <a:r>
              <a:rPr lang="cs-CZ" sz="2800" dirty="0" smtClean="0">
                <a:solidFill>
                  <a:srgbClr val="FF0000"/>
                </a:solidFill>
              </a:rPr>
              <a:t>, Leonardi da Vinci, Galileo Galilei</a:t>
            </a:r>
          </a:p>
          <a:p>
            <a:r>
              <a:rPr lang="cs-CZ" sz="2800" dirty="0" smtClean="0"/>
              <a:t>3.  Na jaké umění znovu uznává renesance?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Antické Řecko a Řím</a:t>
            </a:r>
          </a:p>
          <a:p>
            <a:r>
              <a:rPr lang="cs-CZ" sz="2800" dirty="0" smtClean="0"/>
              <a:t>4. Jmenuj alespoň dva znaky renesance.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Kult vlastního rozumu, touha po pravdivém poznání člověka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odpovědět…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022254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78251667"/>
              </p:ext>
            </p:extLst>
          </p:nvPr>
        </p:nvGraphicFramePr>
        <p:xfrm>
          <a:off x="1777681" y="3140968"/>
          <a:ext cx="6097228" cy="2305876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pt-BR" sz="1200" i="1" dirty="0" smtClean="0">
                          <a:solidFill>
                            <a:schemeClr val="bg1"/>
                          </a:solidFill>
                        </a:rPr>
                        <a:t>www.uni-mainz.de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 [online]. [cit.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28.10.2012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]. Dostupný na WWW: http://www.uni-mainz.de/FB/Biologie/Anthropologie/140_DEU_HTML.php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MITCHELL, John</a:t>
                      </a:r>
                      <a:r>
                        <a:rPr lang="cs-CZ" sz="1200" dirty="0" smtClean="0"/>
                        <a:t>.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abm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</a:rPr>
                        <a:t>enterprises.net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 [online]. [cit.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28.10.2012].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Dostupný na WWW: http://www.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abm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enterprises.net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mona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_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</a:rPr>
                        <a:t>lisa.htm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pt-BR" sz="1200" i="1" dirty="0" smtClean="0">
                          <a:solidFill>
                            <a:schemeClr val="bg1"/>
                          </a:solidFill>
                        </a:rPr>
                        <a:t>www.kunstkopie.at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 [online]. [cit. 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8.10.2012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]. </a:t>
                      </a:r>
                      <a:r>
                        <a:rPr lang="pt-BR" sz="1200" dirty="0" smtClean="0">
                          <a:solidFill>
                            <a:schemeClr val="bg1"/>
                          </a:solidFill>
                        </a:rPr>
                        <a:t>Dostupný na WWW: http://www.kunstkopie.at/a/michelangelo/david-1.html 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historickými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a vznikem prvních literárních památek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 Pochopení učiva si prověří na závěrečných cvičeních</a:t>
                      </a:r>
                      <a:endParaRPr lang="cs-CZ" sz="120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7683" y="1886347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043608" y="1052736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05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2400" dirty="0">
              <a:latin typeface="Arial" pitchFamily="34" charset="0"/>
            </a:endParaRPr>
          </a:p>
        </p:txBody>
      </p:sp>
      <p:pic>
        <p:nvPicPr>
          <p:cNvPr id="5" name="Obrázek 0" descr="logo EU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3648" y="135445"/>
            <a:ext cx="5760720" cy="8509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92953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74</TotalTime>
  <Words>379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Mylar</vt:lpstr>
      <vt:lpstr>Snímek 1</vt:lpstr>
      <vt:lpstr>RENESANCE</vt:lpstr>
      <vt:lpstr>Renesance 14. – 17. století</vt:lpstr>
      <vt:lpstr>Znaky renesance</vt:lpstr>
      <vt:lpstr>Renesanční umění</vt:lpstr>
      <vt:lpstr>Zkus odpovědět…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11</cp:revision>
  <dcterms:created xsi:type="dcterms:W3CDTF">2013-05-25T10:59:30Z</dcterms:created>
  <dcterms:modified xsi:type="dcterms:W3CDTF">2013-05-26T12:34:50Z</dcterms:modified>
</cp:coreProperties>
</file>