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60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414064D-3466-4D8F-88D5-798F85543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1BC5A16-B999-4271-B0C4-3E59D45105D2}" type="datetimeFigureOut">
              <a:rPr lang="cs-CZ" smtClean="0"/>
              <a:pPr/>
              <a:t>26.5.2013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:Creative_Commons" TargetMode="External"/><Relationship Id="rId2" Type="http://schemas.openxmlformats.org/officeDocument/2006/relationships/hyperlink" Target="http://commons.wikimedia.org/wiki/File:Kerinci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reativecommons.org/licenses/by-sa/3.0/deed.en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71500" y="980729"/>
            <a:ext cx="7929563" cy="5062884"/>
          </a:xfrm>
        </p:spPr>
        <p:txBody>
          <a:bodyPr>
            <a:normAutofit/>
          </a:bodyPr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Název:  VY_32_INOVACE_05_C11_Jihovýchodní Asie- ostrovy</a:t>
            </a: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Téma:   Asie</a:t>
            </a:r>
          </a:p>
          <a:p>
            <a:pPr algn="l" eaLnBrk="1" hangingPunct="1"/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68326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 ASIE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Ostrovy</a:t>
            </a:r>
            <a:endParaRPr lang="cs-CZ" sz="5400" i="1" dirty="0"/>
          </a:p>
        </p:txBody>
      </p:sp>
    </p:spTree>
    <p:extLst>
      <p:ext uri="{BB962C8B-B14F-4D97-AF65-F5344CB8AC3E}">
        <p14:creationId xmlns:p14="http://schemas.microsoft.com/office/powerpoint/2010/main" xmlns="" val="1397548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Zaujímá oblast několika souostroví 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Velké Sundy – Sumatra, Jáva, Borneo, Celebes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Malé Sundy – </a:t>
            </a:r>
            <a:r>
              <a:rPr lang="cs-CZ" dirty="0" err="1" smtClean="0"/>
              <a:t>Sumba</a:t>
            </a:r>
            <a:r>
              <a:rPr lang="cs-CZ" dirty="0" smtClean="0"/>
              <a:t>, </a:t>
            </a:r>
            <a:r>
              <a:rPr lang="cs-CZ" dirty="0" err="1" smtClean="0"/>
              <a:t>Sumbawa</a:t>
            </a:r>
            <a:r>
              <a:rPr lang="cs-CZ" dirty="0" smtClean="0"/>
              <a:t>, </a:t>
            </a:r>
            <a:r>
              <a:rPr lang="cs-CZ" dirty="0" err="1" smtClean="0"/>
              <a:t>Flores</a:t>
            </a:r>
            <a:r>
              <a:rPr lang="cs-CZ" dirty="0" smtClean="0"/>
              <a:t>, Timor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Filipíny – Luzon, </a:t>
            </a:r>
            <a:r>
              <a:rPr lang="cs-CZ" dirty="0" err="1" smtClean="0"/>
              <a:t>Mindanao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Moluky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272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POVRCH</a:t>
            </a:r>
            <a:endParaRPr lang="cs-CZ" sz="2800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Sopečná pohoří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8"/>
            <a:ext cx="6096000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1328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Podnebí</a:t>
            </a:r>
            <a:endParaRPr lang="cs-CZ" sz="2800" dirty="0"/>
          </a:p>
        </p:txBody>
      </p:sp>
      <p:sp>
        <p:nvSpPr>
          <p:cNvPr id="9" name="Zástupný symbol pro obrázek 8"/>
          <p:cNvSpPr>
            <a:spLocks noGrp="1"/>
          </p:cNvSpPr>
          <p:nvPr>
            <p:ph type="pic" idx="1"/>
          </p:nvPr>
        </p:nvSpPr>
        <p:spPr/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- tropický podnebný pás = tropický deštný les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6632"/>
            <a:ext cx="7272808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1464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Přírodní zdroje – ropa (mořské šelfy), cín, mangan, nikl</a:t>
            </a:r>
          </a:p>
          <a:p>
            <a:r>
              <a:rPr lang="cs-CZ" dirty="0" smtClean="0"/>
              <a:t>Průmysl – slabý</a:t>
            </a:r>
          </a:p>
          <a:p>
            <a:r>
              <a:rPr lang="cs-CZ" dirty="0" smtClean="0"/>
              <a:t>Zemědělství – určeno podnebím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rýže (hlavní potravina) + mnoho tropických plodin = cukrová třtina, ovoce , kukuřice, káva, tabák, kaučukovník, kokosová a olejná palma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431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INDONÉSIE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Indonéská republika</a:t>
            </a:r>
          </a:p>
          <a:p>
            <a:r>
              <a:rPr lang="cs-CZ" dirty="0" smtClean="0"/>
              <a:t>Hlavní město : Jakarta</a:t>
            </a:r>
          </a:p>
          <a:p>
            <a:r>
              <a:rPr lang="cs-CZ" dirty="0" smtClean="0"/>
              <a:t>Rozloha : 1 919 443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r>
              <a:rPr lang="cs-CZ" dirty="0" smtClean="0"/>
              <a:t>Počet obyvatel : 196 813 000</a:t>
            </a:r>
          </a:p>
          <a:p>
            <a:r>
              <a:rPr lang="cs-CZ" dirty="0" smtClean="0"/>
              <a:t>Jazyk : indonéština</a:t>
            </a:r>
          </a:p>
          <a:p>
            <a:r>
              <a:rPr lang="cs-CZ" dirty="0" smtClean="0"/>
              <a:t>Měna : rupie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24744"/>
            <a:ext cx="1905000" cy="1266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3016"/>
            <a:ext cx="1913185" cy="208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1507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Nejrozlehlejší a nejlidnatější země JV Asie</a:t>
            </a:r>
          </a:p>
          <a:p>
            <a:r>
              <a:rPr lang="cs-CZ" dirty="0" smtClean="0"/>
              <a:t>Zabírá Velké Sundy (</a:t>
            </a:r>
            <a:r>
              <a:rPr lang="cs-CZ" dirty="0" err="1" smtClean="0"/>
              <a:t>vyjímkou</a:t>
            </a:r>
            <a:r>
              <a:rPr lang="cs-CZ" dirty="0" smtClean="0"/>
              <a:t> je S Bornea), Malé Sundy, Moluky a západní část Nové Guinee (= Západní </a:t>
            </a:r>
            <a:r>
              <a:rPr lang="cs-CZ" dirty="0" err="1" smtClean="0"/>
              <a:t>Irian</a:t>
            </a:r>
            <a:r>
              <a:rPr lang="cs-CZ" dirty="0" smtClean="0"/>
              <a:t>)</a:t>
            </a:r>
          </a:p>
          <a:p>
            <a:r>
              <a:rPr lang="cs-CZ" dirty="0" smtClean="0"/>
              <a:t>Ostrovy osídleny nerovnoměrně – Jáva = vysoká hustota zalidnění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08920"/>
            <a:ext cx="605790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21064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Rychle se rozvíjí</a:t>
            </a:r>
          </a:p>
          <a:p>
            <a:r>
              <a:rPr lang="cs-CZ" dirty="0" smtClean="0"/>
              <a:t>Převládá zemědělství</a:t>
            </a:r>
          </a:p>
          <a:p>
            <a:r>
              <a:rPr lang="cs-CZ" dirty="0" smtClean="0"/>
              <a:t>Nerostné bohatství – ropa, cín</a:t>
            </a:r>
          </a:p>
          <a:p>
            <a:r>
              <a:rPr lang="cs-CZ" dirty="0" smtClean="0"/>
              <a:t>Množství laciné pracovní síly</a:t>
            </a:r>
          </a:p>
          <a:p>
            <a:r>
              <a:rPr lang="cs-CZ" dirty="0" smtClean="0"/>
              <a:t>Odlehlé ostrovy patří mezi velmi zaostalé oblasti Asie</a:t>
            </a:r>
          </a:p>
          <a:p>
            <a:r>
              <a:rPr lang="cs-CZ" dirty="0" smtClean="0"/>
              <a:t>Vývoz : surová ropa, zemní plyn, rudy, cín, tvrdé dřevo, káva, čaj, koření, tabák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291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419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980728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JAKARTA</a:t>
            </a:r>
            <a:endParaRPr lang="cs-CZ" sz="40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7620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911" y="88753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883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27552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FILIPÍNY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Filipínská republika</a:t>
            </a:r>
          </a:p>
          <a:p>
            <a:r>
              <a:rPr lang="cs-CZ" dirty="0" smtClean="0"/>
              <a:t>Hlavní město : Manila</a:t>
            </a:r>
          </a:p>
          <a:p>
            <a:r>
              <a:rPr lang="cs-CZ" dirty="0" smtClean="0"/>
              <a:t>Rozloha : 297 413 </a:t>
            </a:r>
            <a:r>
              <a:rPr lang="cs-CZ" dirty="0" smtClean="0"/>
              <a:t>km</a:t>
            </a:r>
            <a:r>
              <a:rPr lang="cs-CZ" sz="1800" dirty="0" smtClean="0">
                <a:latin typeface="Arial"/>
                <a:cs typeface="Arial"/>
              </a:rPr>
              <a:t>²</a:t>
            </a:r>
            <a:endParaRPr lang="cs-CZ" dirty="0" smtClean="0"/>
          </a:p>
          <a:p>
            <a:r>
              <a:rPr lang="cs-CZ" dirty="0" smtClean="0"/>
              <a:t>Počet obyvatel : 71 899 000</a:t>
            </a:r>
          </a:p>
          <a:p>
            <a:r>
              <a:rPr lang="cs-CZ" dirty="0" smtClean="0"/>
              <a:t>Jazyky : filipínština, angličtina, španělština</a:t>
            </a:r>
          </a:p>
          <a:p>
            <a:r>
              <a:rPr lang="cs-CZ" dirty="0" smtClean="0"/>
              <a:t>Měna : filipínské peso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24744"/>
            <a:ext cx="2016224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37112"/>
            <a:ext cx="158417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9058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= souostroví (7 107 ostrovů a ostrůvků)</a:t>
            </a:r>
          </a:p>
          <a:p>
            <a:r>
              <a:rPr lang="cs-CZ" dirty="0" smtClean="0"/>
              <a:t>4 hlavní skupiny ostrovů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 – Luzon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střed – </a:t>
            </a:r>
            <a:r>
              <a:rPr lang="cs-CZ" dirty="0" err="1" smtClean="0"/>
              <a:t>Visayské</a:t>
            </a:r>
            <a:r>
              <a:rPr lang="cs-CZ" dirty="0" smtClean="0"/>
              <a:t> ostrovy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 -   </a:t>
            </a:r>
            <a:r>
              <a:rPr lang="cs-CZ" dirty="0" err="1" smtClean="0"/>
              <a:t>Mindanao</a:t>
            </a:r>
            <a:r>
              <a:rPr lang="cs-CZ" dirty="0" smtClean="0"/>
              <a:t> a </a:t>
            </a:r>
            <a:r>
              <a:rPr lang="cs-CZ" dirty="0" err="1" smtClean="0"/>
              <a:t>Suluské</a:t>
            </a:r>
            <a:r>
              <a:rPr lang="cs-CZ" dirty="0" smtClean="0"/>
              <a:t> souostroví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JZ – </a:t>
            </a:r>
            <a:r>
              <a:rPr lang="cs-CZ" dirty="0" err="1" smtClean="0"/>
              <a:t>Palawan</a:t>
            </a:r>
            <a:endParaRPr lang="cs-CZ" dirty="0" smtClean="0"/>
          </a:p>
          <a:p>
            <a:r>
              <a:rPr lang="cs-CZ" dirty="0" smtClean="0"/>
              <a:t>Nejvyšší hora – </a:t>
            </a:r>
            <a:r>
              <a:rPr lang="cs-CZ" dirty="0" err="1" smtClean="0"/>
              <a:t>Apo</a:t>
            </a:r>
            <a:r>
              <a:rPr lang="cs-CZ" dirty="0" smtClean="0"/>
              <a:t> (2 954 m)</a:t>
            </a:r>
          </a:p>
          <a:p>
            <a:r>
              <a:rPr lang="cs-CZ" dirty="0" smtClean="0"/>
              <a:t>Podnebí : 3 roční období</a:t>
            </a:r>
          </a:p>
          <a:p>
            <a:pPr marL="0" indent="0">
              <a:buNone/>
            </a:pPr>
            <a:r>
              <a:rPr lang="cs-CZ" dirty="0" smtClean="0"/>
              <a:t>                      - deštivé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mírně chladné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horké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9721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Málo rozvinutá země s převahou zemědělství</a:t>
            </a:r>
            <a:endParaRPr lang="cs-CZ" dirty="0"/>
          </a:p>
          <a:p>
            <a:r>
              <a:rPr lang="cs-CZ" dirty="0" smtClean="0"/>
              <a:t>Nerostné suroviny : měď, chrom, zlato, stříbro, zinek, nikl, ropa</a:t>
            </a:r>
          </a:p>
          <a:p>
            <a:r>
              <a:rPr lang="cs-CZ" dirty="0" smtClean="0"/>
              <a:t>Zemědělství : rýže, kukuřice, kokosové ořechy, cukrová třtina, manilské konopí, kaučuk, tabák, ananasy, banány, káva, </a:t>
            </a:r>
          </a:p>
          <a:p>
            <a:r>
              <a:rPr lang="cs-CZ" dirty="0" smtClean="0"/>
              <a:t>Vývoz : elektrotechnika, konfekce, kokosový olej, ovoce, zelenina, dřevo, manilské konopí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5827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37338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08720"/>
            <a:ext cx="76104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10385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05740231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12.5.2013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16.5.2013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JV Asie, ostrovy, Indonésie, Filipíny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6913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045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1124744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http://commons.wikimedia.org/wiki/File:Kerinci.jpg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147894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Tento</a:t>
            </a:r>
            <a:r>
              <a:rPr lang="en-US" dirty="0"/>
              <a:t> </a:t>
            </a:r>
            <a:r>
              <a:rPr lang="en-US" dirty="0" err="1"/>
              <a:t>soubor</a:t>
            </a:r>
            <a:r>
              <a:rPr lang="en-US" dirty="0"/>
              <a:t> je </a:t>
            </a:r>
            <a:r>
              <a:rPr lang="en-US" dirty="0" err="1"/>
              <a:t>licencován</a:t>
            </a:r>
            <a:r>
              <a:rPr lang="en-US" dirty="0"/>
              <a:t> pod </a:t>
            </a:r>
            <a:r>
              <a:rPr lang="en-US" dirty="0">
                <a:hlinkClick r:id="rId3" tooltip="w: cs: Creative Commons"/>
              </a:rPr>
              <a:t>Creative Commons </a:t>
            </a:r>
            <a:r>
              <a:rPr lang="en-US" dirty="0">
                <a:hlinkClick r:id="rId4"/>
              </a:rPr>
              <a:t>Attribution-Share Alike 3.0 </a:t>
            </a:r>
            <a:r>
              <a:rPr lang="en-US" dirty="0" err="1">
                <a:hlinkClick r:id="rId4"/>
              </a:rPr>
              <a:t>Unported</a:t>
            </a:r>
            <a:r>
              <a:rPr lang="en-US" dirty="0" err="1"/>
              <a:t>licence</a:t>
            </a:r>
            <a:r>
              <a:rPr lang="en-US" dirty="0" smtClean="0"/>
              <a:t>.</a:t>
            </a:r>
            <a:r>
              <a:rPr lang="cs-CZ" dirty="0" smtClean="0"/>
              <a:t>,</a:t>
            </a:r>
            <a:r>
              <a:rPr lang="es-ES" dirty="0" smtClean="0"/>
              <a:t> Auto</a:t>
            </a:r>
            <a:r>
              <a:rPr lang="cs-CZ" dirty="0" smtClean="0"/>
              <a:t>r </a:t>
            </a:r>
            <a:r>
              <a:rPr lang="es-ES" dirty="0" smtClean="0"/>
              <a:t>Nomo michael Hoefner / http://www.zwo5.de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212527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http://upload.wikimedia.org/wikipedia/commons/thumb/9/9f/Flag_of_Indonesia.svg/200px-Flag_of_Indonesia.svg.png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2771605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http://upload.wikimedia.org/wikipedia/commons/thumb/9/90/National_emblem_of_Indonesia_Garuda_Pancasila.svg/111px-National_emblem_of_Indonesia_Garuda_Pancasila.svg.png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3626346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http://upload.wikimedia.org/wikipedia/commons/5/52/Indonesia_map.png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2" y="399567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http://upload.wikimedia.org/wikipedia/commons/thumb/9/98/Jakarta.jpg/800px-Jakarta.jpg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9512" y="4642009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http://upload.wikimedia.org/wikipedia/commons/thumb/9/9c/Harvesting_tea_in_Bogor%2C_West_Java.jpg/800px-Harvesting_tea_in_Bogor%2C_West_Java.jpg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9512" y="528834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http://upload.wikimedia.org/wikipedia/commons/thumb/6/6c/Gunung_Kawi_Rice_Terrace_Tampaksiring_1.jpg/800px-Gunung_Kawi_Rice_Terrace_Tampaksiring_1.jpg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9512" y="593467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http://upload.wikimedia.org/wikipedia/commons/thumb/2/23/C%C3%A9l%C3%A8bes_6543a.jpg/800px-C%C3%A9l%C3%A8bes_6543a.jpg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1768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260648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http://upload.wikimedia.org/wikipedia/commons/d/d8/Ph_general_map_PL.png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62998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http://upload.wikimedia.org/wikipedia/commons/thumb/7/7c/Batad_Rice_Terraces_after_the_rain.JPG/799px-Batad_Rice_Terraces_after_the_rain.JPG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127631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http://upload.wikimedia.org/wikipedia/commons/thumb/9/99/Flag_of_the_Philippines.svg/110px-Flag_of_the_Philippines.svg.png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192264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http://upload.wikimedia.org/wikipedia/commons/thumb/2/2b/Coat_of_Arms_of_the_Philippines.svg/90px-Coat_of_Arms_of_the_Philippines.svg.png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9122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133</TotalTime>
  <Words>462</Words>
  <Application>Microsoft Office PowerPoint</Application>
  <PresentationFormat>Předvádění na obrazovce (4:3)</PresentationFormat>
  <Paragraphs>98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Sousedství</vt:lpstr>
      <vt:lpstr>Snímek 1</vt:lpstr>
      <vt:lpstr>JIHOVÝCHODNÍ  ASIE</vt:lpstr>
      <vt:lpstr>Snímek 3</vt:lpstr>
      <vt:lpstr>POVRCH</vt:lpstr>
      <vt:lpstr>Podnebí</vt:lpstr>
      <vt:lpstr>Snímek 6</vt:lpstr>
      <vt:lpstr>INDONÉSIE</vt:lpstr>
      <vt:lpstr>Snímek 8</vt:lpstr>
      <vt:lpstr>Hospodářství</vt:lpstr>
      <vt:lpstr>Snímek 10</vt:lpstr>
      <vt:lpstr>FILIPÍNY</vt:lpstr>
      <vt:lpstr>Snímek 12</vt:lpstr>
      <vt:lpstr>Hospodářství</vt:lpstr>
      <vt:lpstr>Snímek 14</vt:lpstr>
      <vt:lpstr>Snímek 15</vt:lpstr>
      <vt:lpstr>Anotace :</vt:lpstr>
      <vt:lpstr>Použité zdroje :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Dum</cp:lastModifiedBy>
  <cp:revision>11</cp:revision>
  <dcterms:created xsi:type="dcterms:W3CDTF">2013-05-26T10:12:12Z</dcterms:created>
  <dcterms:modified xsi:type="dcterms:W3CDTF">2013-05-26T12:49:42Z</dcterms:modified>
</cp:coreProperties>
</file>