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797675" cy="987425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>
        <p:scale>
          <a:sx n="70" d="100"/>
          <a:sy n="70" d="100"/>
        </p:scale>
        <p:origin x="-132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36814D-6E6A-45B5-9E6C-04D81AA1F3ED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E43FAC-BC03-4AAB-B9F3-F7AED971E3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98889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5C7CC-5703-4015-8889-98164C9BF519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21BE3-2989-4D19-8971-5AA0EAC8B8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0F4A7-BABA-4ADC-8490-051BE7C8E05F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E5BDD-62DE-433B-91B6-ADEAE0D38E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4E39F-772C-44CE-8618-86C4838D286C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314B-C870-416D-AFC9-69DED6ABAD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18CE80-8B2A-4583-8E32-F4185E5EB17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339587-B99F-42F3-A88F-62575C053A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22120-FC70-44C5-9EAA-0F69007038F5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22397-9669-477B-9986-3524885D13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85DB7-E748-4958-BB5F-C0333FAF03FA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6EAD2-B2C8-4AAC-AED5-BE2EBBC576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98670-3323-4AE7-95DC-91B5E41E7DE6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AB4844-BE8E-4B8F-9025-BFBAD2E35C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30084-A5C5-4398-B6FB-DD72F36E4170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4BBF3-C680-4C1F-955F-7E3A46F88D6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5BBCEA-8742-442B-8BA1-88C584984CB6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A3613-9FCD-4581-BC1B-E2DA81F0C2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72AFCE-2029-4DD7-A286-A68AE0C1506D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28240-DB01-41A6-B242-F4933D9B4A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12D4C-F5F3-45A6-AC58-6E0AD648A560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A3EEB-2863-4CE0-A0B8-52C9B41BDD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34C2789-C488-427B-A7E2-44661D087A97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601D86C-4155-4345-AB89-CEAE4B585F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7"/>
          <p:cNvGrpSpPr>
            <a:grpSpLocks/>
          </p:cNvGrpSpPr>
          <p:nvPr/>
        </p:nvGrpSpPr>
        <p:grpSpPr bwMode="auto">
          <a:xfrm>
            <a:off x="0" y="0"/>
            <a:ext cx="9144000" cy="5757863"/>
            <a:chOff x="0" y="0"/>
            <a:chExt cx="5760" cy="3627"/>
          </a:xfrm>
        </p:grpSpPr>
        <p:pic>
          <p:nvPicPr>
            <p:cNvPr id="14338" name="Obrázek 1"/>
            <p:cNvPicPr>
              <a:picLocks noChangeAspect="1" noChangeArrowheads="1"/>
            </p:cNvPicPr>
            <p:nvPr/>
          </p:nvPicPr>
          <p:blipFill>
            <a:blip r:embed="rId2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39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1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2400">
                  <a:cs typeface="Arial" charset="0"/>
                </a:rPr>
                <a:t>CZ 1.07/1.4.00/21.1962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>
                <a:cs typeface="Arial" charset="0"/>
              </a:endParaRPr>
            </a:p>
            <a:p>
              <a:pPr algn="ctr"/>
              <a:r>
                <a:rPr lang="cs-CZ" sz="2400" u="sng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14340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 sz="2400" b="1">
                  <a:cs typeface="Arial" charset="0"/>
                </a:rPr>
                <a:t>Číslo DUM:  VY_32_INOVACE_Čj4 </a:t>
              </a:r>
              <a:r>
                <a:rPr lang="cs-CZ" sz="2400" b="1" smtClean="0">
                  <a:cs typeface="Arial" charset="0"/>
                </a:rPr>
                <a:t>- </a:t>
              </a:r>
              <a:r>
                <a:rPr lang="cs-CZ" sz="2400" b="1" smtClean="0">
                  <a:cs typeface="Arial" charset="0"/>
                </a:rPr>
                <a:t>02 </a:t>
              </a:r>
              <a:endParaRPr lang="cs-CZ" b="1"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23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Gabriela Kratochvílová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ZŠ Lubnice</a:t>
            </a:r>
          </a:p>
        </p:txBody>
      </p:sp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sz="4800" smtClean="0">
                <a:latin typeface="Arial" charset="0"/>
              </a:rPr>
              <a:t>Spodoba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11188" y="260350"/>
            <a:ext cx="77724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  <a:latin typeface="Calibri" pitchFamily="34" charset="0"/>
              </a:rPr>
              <a:t>Český jazyk </a:t>
            </a:r>
            <a:r>
              <a:rPr lang="cs-CZ" sz="4400">
                <a:solidFill>
                  <a:schemeClr val="tx2"/>
                </a:solidFill>
              </a:rPr>
              <a:t>4</a:t>
            </a:r>
            <a:r>
              <a:rPr lang="cs-CZ" sz="4400">
                <a:solidFill>
                  <a:schemeClr val="tx2"/>
                </a:solidFill>
                <a:latin typeface="Calibri" pitchFamily="34" charset="0"/>
              </a:rPr>
              <a:t>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3"/>
          <p:cNvSpPr txBox="1">
            <a:spLocks noChangeArrowheads="1"/>
          </p:cNvSpPr>
          <p:nvPr/>
        </p:nvSpPr>
        <p:spPr bwMode="auto">
          <a:xfrm>
            <a:off x="827088" y="908050"/>
            <a:ext cx="7632700" cy="552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latin typeface="Times New Roman" pitchFamily="18" charset="0"/>
              </a:rPr>
              <a:t>Doplň do slov:</a:t>
            </a:r>
          </a:p>
          <a:p>
            <a:pPr>
              <a:spcBef>
                <a:spcPct val="50000"/>
              </a:spcBef>
            </a:pPr>
            <a:r>
              <a:rPr lang="cs-CZ" sz="2400" b="1">
                <a:latin typeface="Times New Roman" pitchFamily="18" charset="0"/>
              </a:rPr>
              <a:t>P – B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Kolé__ka,  chlé__,  jestřá__,  so__,  du__,  zou__ky,  klu__ko,  šrou__,  hři__,  vra__čák.</a:t>
            </a:r>
          </a:p>
          <a:p>
            <a:pPr>
              <a:spcBef>
                <a:spcPct val="50000"/>
              </a:spcBef>
            </a:pPr>
            <a:endParaRPr lang="cs-CZ" sz="1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sz="2400" b="1">
                <a:latin typeface="Times New Roman" pitchFamily="18" charset="0"/>
              </a:rPr>
              <a:t>T – D 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Hla__,  pá__,  souse__,  šků__ce,  kli__,  kvě__,  lopa__ka,  hra__,  pě__ka,  ho__.</a:t>
            </a:r>
          </a:p>
          <a:p>
            <a:pPr>
              <a:spcBef>
                <a:spcPct val="50000"/>
              </a:spcBef>
            </a:pPr>
            <a:endParaRPr lang="cs-CZ" sz="1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sz="2400" b="1">
                <a:latin typeface="Times New Roman" pitchFamily="18" charset="0"/>
              </a:rPr>
              <a:t>H – Ch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Kolobě__,  oře__,  sní__,  pstru__,  bu__ta,  vzdu__,  ne__ty,  špl__,  slabo__,  hro__. </a:t>
            </a:r>
          </a:p>
          <a:p>
            <a:pPr>
              <a:spcBef>
                <a:spcPct val="50000"/>
              </a:spcBef>
            </a:pPr>
            <a:endParaRPr lang="cs-CZ" sz="1600">
              <a:latin typeface="Times New Roman" pitchFamily="18" charset="0"/>
            </a:endParaRPr>
          </a:p>
          <a:p>
            <a:pPr>
              <a:spcBef>
                <a:spcPct val="50000"/>
              </a:spcBef>
            </a:pPr>
            <a:r>
              <a:rPr lang="cs-CZ" sz="2400" b="1">
                <a:latin typeface="Times New Roman" pitchFamily="18" charset="0"/>
              </a:rPr>
              <a:t>V – F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Jarosla__,  Rudol__,  gra__,  vlašto__ka,  lá__ka,  Žo__ka,  poho__ka,  Václa__,  o__ce,  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fotogra__.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8424863" cy="3417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latin typeface="Times New Roman" pitchFamily="18" charset="0"/>
              </a:rPr>
              <a:t>S – Z</a:t>
            </a:r>
          </a:p>
          <a:p>
            <a:r>
              <a:rPr lang="cs-CZ" sz="1600">
                <a:latin typeface="Times New Roman" pitchFamily="18" charset="0"/>
              </a:rPr>
              <a:t>Tere__ka,  prova__,  dota__,  otá__ka,  klu__ký,  hla__,  průka__ka,  re__,  blí__ko,  mrá__.</a:t>
            </a:r>
          </a:p>
          <a:p>
            <a:endParaRPr lang="cs-CZ" sz="1600">
              <a:latin typeface="Times New Roman" pitchFamily="18" charset="0"/>
            </a:endParaRPr>
          </a:p>
          <a:p>
            <a:endParaRPr lang="cs-CZ" sz="1600">
              <a:latin typeface="Times New Roman" pitchFamily="18" charset="0"/>
            </a:endParaRPr>
          </a:p>
          <a:p>
            <a:r>
              <a:rPr lang="cs-CZ" sz="2400" b="1">
                <a:latin typeface="Times New Roman" pitchFamily="18" charset="0"/>
              </a:rPr>
              <a:t>Š – Ž</a:t>
            </a:r>
          </a:p>
          <a:p>
            <a:r>
              <a:rPr lang="cs-CZ" sz="1600">
                <a:latin typeface="Times New Roman" pitchFamily="18" charset="0"/>
              </a:rPr>
              <a:t>Bě__ci,  mří__,  Ale__,  nů__ky,  beru__ka,  le__,  drůbe__,  lů__ko,  roho__ka,  plá__.</a:t>
            </a:r>
          </a:p>
          <a:p>
            <a:endParaRPr lang="cs-CZ" sz="1600">
              <a:latin typeface="Times New Roman" pitchFamily="18" charset="0"/>
            </a:endParaRPr>
          </a:p>
          <a:p>
            <a:endParaRPr lang="cs-CZ" sz="1600">
              <a:latin typeface="Times New Roman" pitchFamily="18" charset="0"/>
            </a:endParaRPr>
          </a:p>
          <a:p>
            <a:r>
              <a:rPr lang="cs-CZ" sz="2400" b="1">
                <a:latin typeface="Times New Roman" pitchFamily="18" charset="0"/>
              </a:rPr>
              <a:t>Ť – Ď</a:t>
            </a:r>
          </a:p>
          <a:p>
            <a:r>
              <a:rPr lang="cs-CZ" sz="1600">
                <a:latin typeface="Times New Roman" pitchFamily="18" charset="0"/>
              </a:rPr>
              <a:t>Projíž__ka,  rtu__,  labu__,  mě__,  Vla__ka,  ze__,  chu__,  nevr__  se,  obje__  to,  poj__  sem.</a:t>
            </a:r>
          </a:p>
          <a:p>
            <a:endParaRPr lang="cs-CZ" sz="1600">
              <a:latin typeface="Times New Roman" pitchFamily="18" charset="0"/>
            </a:endParaRPr>
          </a:p>
          <a:p>
            <a:r>
              <a:rPr lang="cs-CZ" b="1"/>
              <a:t>                                 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4"/>
          <p:cNvSpPr txBox="1">
            <a:spLocks noChangeArrowheads="1"/>
          </p:cNvSpPr>
          <p:nvPr/>
        </p:nvSpPr>
        <p:spPr bwMode="auto">
          <a:xfrm>
            <a:off x="323850" y="404813"/>
            <a:ext cx="84963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b="1">
              <a:latin typeface="Times New Roman" pitchFamily="18" charset="0"/>
            </a:endParaRPr>
          </a:p>
          <a:p>
            <a:endParaRPr lang="cs-CZ"/>
          </a:p>
          <a:p>
            <a:endParaRPr lang="cs-CZ"/>
          </a:p>
        </p:txBody>
      </p:sp>
      <p:sp>
        <p:nvSpPr>
          <p:cNvPr id="18434" name="Text Box 3"/>
          <p:cNvSpPr txBox="1">
            <a:spLocks noChangeArrowheads="1"/>
          </p:cNvSpPr>
          <p:nvPr/>
        </p:nvSpPr>
        <p:spPr bwMode="auto">
          <a:xfrm>
            <a:off x="827088" y="836613"/>
            <a:ext cx="7632700" cy="553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000" b="1">
                <a:latin typeface="Times New Roman" pitchFamily="18" charset="0"/>
              </a:rPr>
              <a:t>Doplň správně souhlásky do vět: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Pu__ka  nebyla  nabitá.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Mám novou dobrodružnou  kní__ku.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V přístavu  byla  velká  lo__  i  malá  lo__ka.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Koupím si modré  pla__ky.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Jím  nejraději  celozrnný  chlé__.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Zubař  vytrhl zu__, který se  kýval.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Maminka  má  he__ký  svetr.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Souse__  nebyl  doma.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Nejde  mi  špl__.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Vlašto__ky  už odletěly  na  jih.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Seď  klidně  na  židli.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Na  obrá__ku  byl  paře__.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V  potoce  plaval  pstru__.</a:t>
            </a:r>
          </a:p>
          <a:p>
            <a:pPr>
              <a:spcBef>
                <a:spcPct val="50000"/>
              </a:spcBef>
            </a:pPr>
            <a:r>
              <a:rPr lang="cs-CZ" sz="1600">
                <a:latin typeface="Times New Roman" pitchFamily="18" charset="0"/>
              </a:rPr>
              <a:t>Li__ka  čte  ráda  pohá__ky.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372</Words>
  <Application>Microsoft Office PowerPoint</Application>
  <PresentationFormat>Předvádění na obrazovce (4:3)</PresentationFormat>
  <Paragraphs>53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Prezentace aplikace PowerPoint</vt:lpstr>
      <vt:lpstr>Spodoba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6878</dc:creator>
  <cp:lastModifiedBy>Kratochvílová Gabriela</cp:lastModifiedBy>
  <cp:revision>23</cp:revision>
  <cp:lastPrinted>2012-06-11T10:42:34Z</cp:lastPrinted>
  <dcterms:created xsi:type="dcterms:W3CDTF">2012-01-05T10:24:27Z</dcterms:created>
  <dcterms:modified xsi:type="dcterms:W3CDTF">2012-11-06T09:40:29Z</dcterms:modified>
</cp:coreProperties>
</file>