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65" r:id="rId2"/>
    <p:sldId id="257" r:id="rId3"/>
    <p:sldId id="279" r:id="rId4"/>
    <p:sldId id="274" r:id="rId5"/>
    <p:sldId id="275" r:id="rId6"/>
    <p:sldId id="276" r:id="rId7"/>
    <p:sldId id="277" r:id="rId8"/>
    <p:sldId id="280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</a:t>
          </a:r>
          <a:r>
            <a:rPr lang="cs-CZ" sz="1400" smtClean="0"/>
            <a:t>: </a:t>
          </a:r>
          <a:r>
            <a:rPr lang="cs-CZ" sz="1400" b="1" smtClean="0"/>
            <a:t>VY_52_INOVACE_01_F+Z </a:t>
          </a:r>
          <a:r>
            <a:rPr lang="cs-CZ" sz="1400" b="1" dirty="0" smtClean="0"/>
            <a:t>_33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</a:t>
          </a:r>
          <a:r>
            <a:rPr lang="cs-CZ" sz="1400" b="1" dirty="0" smtClean="0"/>
            <a:t>Základní škola, Uherský Ostroh, okres Uherské Hradiště, příspěvková organizace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Marcela Maršálková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400" dirty="0" smtClean="0"/>
            <a:t>TEMA: Z – 7.B –Amerika -povrch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PROJEKTU:</a:t>
          </a:r>
          <a:r>
            <a:rPr lang="cs-CZ" sz="1400" b="1" dirty="0" smtClean="0"/>
            <a:t>CZ.1.07/1.4.00/21.1616</a:t>
          </a:r>
          <a:endParaRPr lang="cs-CZ" sz="14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87935B7-ECF4-44BC-83F7-7E7CF6B9B190}" type="presOf" srcId="{D1D4F407-5343-4D3F-B5B9-D407B03CAEB4}" destId="{AED2198E-93D5-4001-81B4-73124B309672}" srcOrd="1" destOrd="0" presId="urn:microsoft.com/office/officeart/2005/8/layout/target3"/>
    <dgm:cxn modelId="{F923D2A9-D949-4355-8508-E02953359DC7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4610EE3-1ADE-4F5C-B3CA-7D4276C881CF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BDEAF31-9B33-4149-BE3C-BD13610CF41C}" type="presOf" srcId="{4C35D32F-0EAB-4CD7-82EE-45574DC2A586}" destId="{8BEBB6EC-1DAA-4CAC-8A25-BC0FCBD5DBD5}" srcOrd="0" destOrd="0" presId="urn:microsoft.com/office/officeart/2005/8/layout/target3"/>
    <dgm:cxn modelId="{4EF7A0CB-395C-4059-B78C-9475D9CA2CF7}" type="presOf" srcId="{B651F6E3-6281-48DB-9319-2AEAFDAE7572}" destId="{6BB5E863-4638-4E1D-BFDE-399D028AC4ED}" srcOrd="1" destOrd="0" presId="urn:microsoft.com/office/officeart/2005/8/layout/target3"/>
    <dgm:cxn modelId="{F158A09A-8FEA-4503-A035-3272123E413C}" type="presOf" srcId="{757F3AB3-0718-4624-B441-E567A8F0AB56}" destId="{333A1088-737F-45CB-B68E-254E46348037}" srcOrd="0" destOrd="0" presId="urn:microsoft.com/office/officeart/2005/8/layout/target3"/>
    <dgm:cxn modelId="{D436C78C-4537-4E74-89AB-A21DB2FF685B}" type="presOf" srcId="{B651F6E3-6281-48DB-9319-2AEAFDAE7572}" destId="{619D679B-A015-4ECF-8348-D1034C574F40}" srcOrd="0" destOrd="0" presId="urn:microsoft.com/office/officeart/2005/8/layout/target3"/>
    <dgm:cxn modelId="{FF8D41F3-4E0C-47EA-8DB4-60D048A20BDE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23BA1F7-1E21-4E97-B045-C5420B4E4978}" type="presOf" srcId="{D8197B8C-B260-4A16-BDF4-0947B075E274}" destId="{25B08C86-7E15-44DC-BE7F-FFB55DD49D12}" srcOrd="0" destOrd="0" presId="urn:microsoft.com/office/officeart/2005/8/layout/target3"/>
    <dgm:cxn modelId="{64BE692A-C8C8-481D-A2CC-7ED458AB2BC9}" type="presOf" srcId="{D1B46980-6531-4606-95E6-44980827E919}" destId="{2BE915AB-18AA-4053-B92C-3BFC9ED204BB}" srcOrd="1" destOrd="0" presId="urn:microsoft.com/office/officeart/2005/8/layout/target3"/>
    <dgm:cxn modelId="{F0D6826D-B683-4C44-927C-67E15787C1FF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17E79ED-E930-44DD-843E-425932B34B5F}" type="presParOf" srcId="{333A1088-737F-45CB-B68E-254E46348037}" destId="{F5ABB229-8D3B-4694-996A-96F23CF14429}" srcOrd="0" destOrd="0" presId="urn:microsoft.com/office/officeart/2005/8/layout/target3"/>
    <dgm:cxn modelId="{4FB3BD6E-86D1-4B62-B236-32E51B819946}" type="presParOf" srcId="{333A1088-737F-45CB-B68E-254E46348037}" destId="{F41139FD-01EE-4571-8B17-4FB00FC51163}" srcOrd="1" destOrd="0" presId="urn:microsoft.com/office/officeart/2005/8/layout/target3"/>
    <dgm:cxn modelId="{3EC0C3BB-88C9-400D-BC2E-B219AD66DBC3}" type="presParOf" srcId="{333A1088-737F-45CB-B68E-254E46348037}" destId="{D005CE8C-CC26-4C3E-AC11-E15060ECD759}" srcOrd="2" destOrd="0" presId="urn:microsoft.com/office/officeart/2005/8/layout/target3"/>
    <dgm:cxn modelId="{FDDCBD6E-355A-4FA9-AA06-726D0642C6DD}" type="presParOf" srcId="{333A1088-737F-45CB-B68E-254E46348037}" destId="{2C702D82-9B77-49B7-9568-BB8EB47C3372}" srcOrd="3" destOrd="0" presId="urn:microsoft.com/office/officeart/2005/8/layout/target3"/>
    <dgm:cxn modelId="{11F92AE4-B81E-4486-A74F-64E39E4BA568}" type="presParOf" srcId="{333A1088-737F-45CB-B68E-254E46348037}" destId="{A52A0455-90FF-4808-ABD0-F02540D31D5A}" srcOrd="4" destOrd="0" presId="urn:microsoft.com/office/officeart/2005/8/layout/target3"/>
    <dgm:cxn modelId="{06CB3AFD-273F-45D4-AC7A-BD1261CEBFC6}" type="presParOf" srcId="{333A1088-737F-45CB-B68E-254E46348037}" destId="{6140AFEC-043D-4C43-A2F9-D0F5331DF3A3}" srcOrd="5" destOrd="0" presId="urn:microsoft.com/office/officeart/2005/8/layout/target3"/>
    <dgm:cxn modelId="{939CA424-61DF-4410-AEF3-3B0F2E6AC507}" type="presParOf" srcId="{333A1088-737F-45CB-B68E-254E46348037}" destId="{9358AC05-5D7D-4327-9F80-1AD486AEA664}" srcOrd="6" destOrd="0" presId="urn:microsoft.com/office/officeart/2005/8/layout/target3"/>
    <dgm:cxn modelId="{0EB0105A-BD3A-4A54-8019-1DDBE4C41164}" type="presParOf" srcId="{333A1088-737F-45CB-B68E-254E46348037}" destId="{313FC574-E1CD-4FB4-B054-0B805CE0447D}" srcOrd="7" destOrd="0" presId="urn:microsoft.com/office/officeart/2005/8/layout/target3"/>
    <dgm:cxn modelId="{CA7A8A32-29B8-443B-A0CA-C0D9F258DD60}" type="presParOf" srcId="{333A1088-737F-45CB-B68E-254E46348037}" destId="{619D679B-A015-4ECF-8348-D1034C574F40}" srcOrd="8" destOrd="0" presId="urn:microsoft.com/office/officeart/2005/8/layout/target3"/>
    <dgm:cxn modelId="{91478615-7056-4C63-B0F2-54BEF20CA40F}" type="presParOf" srcId="{333A1088-737F-45CB-B68E-254E46348037}" destId="{322283A8-4A27-4CDA-BAE3-F381106A9174}" srcOrd="9" destOrd="0" presId="urn:microsoft.com/office/officeart/2005/8/layout/target3"/>
    <dgm:cxn modelId="{2EFCF1D1-C375-4CFB-BE8F-9F9AD52B776F}" type="presParOf" srcId="{333A1088-737F-45CB-B68E-254E46348037}" destId="{FFC9F71D-1B4F-4AD9-A4A6-86ADEFC8AF5C}" srcOrd="10" destOrd="0" presId="urn:microsoft.com/office/officeart/2005/8/layout/target3"/>
    <dgm:cxn modelId="{EDE69739-C03B-44A0-88A4-2844BEC2337F}" type="presParOf" srcId="{333A1088-737F-45CB-B68E-254E46348037}" destId="{25B08C86-7E15-44DC-BE7F-FFB55DD49D12}" srcOrd="11" destOrd="0" presId="urn:microsoft.com/office/officeart/2005/8/layout/target3"/>
    <dgm:cxn modelId="{949E233F-739D-4E3D-845B-EE706A2B7700}" type="presParOf" srcId="{333A1088-737F-45CB-B68E-254E46348037}" destId="{76644BE8-9D7C-4C09-B250-3D10AF48CBB7}" srcOrd="12" destOrd="0" presId="urn:microsoft.com/office/officeart/2005/8/layout/target3"/>
    <dgm:cxn modelId="{607E9EAE-3D65-4723-AE8C-225AB27DF85F}" type="presParOf" srcId="{333A1088-737F-45CB-B68E-254E46348037}" destId="{EE85B701-7295-41C0-BA7A-34D3756A2AE6}" srcOrd="13" destOrd="0" presId="urn:microsoft.com/office/officeart/2005/8/layout/target3"/>
    <dgm:cxn modelId="{BB722BE4-7021-491E-A22C-E694E7CFC01F}" type="presParOf" srcId="{333A1088-737F-45CB-B68E-254E46348037}" destId="{8BEBB6EC-1DAA-4CAC-8A25-BC0FCBD5DBD5}" srcOrd="14" destOrd="0" presId="urn:microsoft.com/office/officeart/2005/8/layout/target3"/>
    <dgm:cxn modelId="{6407232B-F8E5-475B-AA5D-7E8542FAC3F7}" type="presParOf" srcId="{333A1088-737F-45CB-B68E-254E46348037}" destId="{AED2198E-93D5-4001-81B4-73124B309672}" srcOrd="15" destOrd="0" presId="urn:microsoft.com/office/officeart/2005/8/layout/target3"/>
    <dgm:cxn modelId="{73B32ABC-BBF5-4075-B991-C74F4217458D}" type="presParOf" srcId="{333A1088-737F-45CB-B68E-254E46348037}" destId="{2BE915AB-18AA-4053-B92C-3BFC9ED204BB}" srcOrd="16" destOrd="0" presId="urn:microsoft.com/office/officeart/2005/8/layout/target3"/>
    <dgm:cxn modelId="{74511181-0B15-48B7-AFA6-E8126837DF53}" type="presParOf" srcId="{333A1088-737F-45CB-B68E-254E46348037}" destId="{6BB5E863-4638-4E1D-BFDE-399D028AC4ED}" srcOrd="17" destOrd="0" presId="urn:microsoft.com/office/officeart/2005/8/layout/target3"/>
    <dgm:cxn modelId="{EA0B0469-6007-41D7-8E05-804CE4135DFE}" type="presParOf" srcId="{333A1088-737F-45CB-B68E-254E46348037}" destId="{5A5FFA88-C948-4069-8E93-59FA12366E83}" srcOrd="18" destOrd="0" presId="urn:microsoft.com/office/officeart/2005/8/layout/target3"/>
    <dgm:cxn modelId="{9DAF2E4F-0B02-41C3-9984-81054D05C95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232248" cy="22322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099882" y="0"/>
          <a:ext cx="6656276" cy="22322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</a:t>
          </a:r>
          <a:r>
            <a:rPr lang="cs-CZ" sz="1400" b="1" kern="1200" dirty="0" smtClean="0"/>
            <a:t>Základní škola, Uherský Ostroh, okres Uherské Hradiště, příspěvková organizace</a:t>
          </a:r>
          <a:endParaRPr lang="cs-CZ" sz="1400" kern="1200" dirty="0"/>
        </a:p>
      </dsp:txBody>
      <dsp:txXfrm>
        <a:off x="1099882" y="0"/>
        <a:ext cx="6656276" cy="357159"/>
      </dsp:txXfrm>
    </dsp:sp>
    <dsp:sp modelId="{A52A0455-90FF-4808-ABD0-F02540D31D5A}">
      <dsp:nvSpPr>
        <dsp:cNvPr id="0" name=""/>
        <dsp:cNvSpPr/>
      </dsp:nvSpPr>
      <dsp:spPr>
        <a:xfrm>
          <a:off x="234386" y="357159"/>
          <a:ext cx="1763475" cy="17634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116123" y="357159"/>
          <a:ext cx="6656276" cy="17634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Marcela Maršálková</a:t>
          </a:r>
          <a:endParaRPr lang="cs-CZ" sz="1400" kern="1200" dirty="0"/>
        </a:p>
      </dsp:txBody>
      <dsp:txXfrm>
        <a:off x="1116123" y="357159"/>
        <a:ext cx="6656276" cy="357159"/>
      </dsp:txXfrm>
    </dsp:sp>
    <dsp:sp modelId="{313FC574-E1CD-4FB4-B054-0B805CE0447D}">
      <dsp:nvSpPr>
        <dsp:cNvPr id="0" name=""/>
        <dsp:cNvSpPr/>
      </dsp:nvSpPr>
      <dsp:spPr>
        <a:xfrm>
          <a:off x="468772" y="714319"/>
          <a:ext cx="1294703" cy="129470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116123" y="714319"/>
          <a:ext cx="6656276" cy="12947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</a:t>
          </a:r>
          <a:r>
            <a:rPr lang="cs-CZ" sz="1400" kern="1200" smtClean="0"/>
            <a:t>: </a:t>
          </a:r>
          <a:r>
            <a:rPr lang="cs-CZ" sz="1400" b="1" kern="1200" smtClean="0"/>
            <a:t>VY_52_INOVACE_01_F+Z </a:t>
          </a:r>
          <a:r>
            <a:rPr lang="cs-CZ" sz="1400" b="1" kern="1200" dirty="0" smtClean="0"/>
            <a:t>_33</a:t>
          </a:r>
          <a:endParaRPr lang="cs-CZ" sz="1400" kern="1200" dirty="0"/>
        </a:p>
      </dsp:txBody>
      <dsp:txXfrm>
        <a:off x="1116123" y="714319"/>
        <a:ext cx="6656276" cy="357159"/>
      </dsp:txXfrm>
    </dsp:sp>
    <dsp:sp modelId="{FFC9F71D-1B4F-4AD9-A4A6-86ADEFC8AF5C}">
      <dsp:nvSpPr>
        <dsp:cNvPr id="0" name=""/>
        <dsp:cNvSpPr/>
      </dsp:nvSpPr>
      <dsp:spPr>
        <a:xfrm>
          <a:off x="703158" y="1071479"/>
          <a:ext cx="825931" cy="82593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116123" y="1071479"/>
          <a:ext cx="6656276" cy="8259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TEMA: Z – 7.B –Amerika -povrch</a:t>
          </a:r>
          <a:endParaRPr lang="cs-CZ" sz="1400" kern="1200" dirty="0"/>
        </a:p>
      </dsp:txBody>
      <dsp:txXfrm>
        <a:off x="1116123" y="1071479"/>
        <a:ext cx="6656276" cy="357159"/>
      </dsp:txXfrm>
    </dsp:sp>
    <dsp:sp modelId="{EE85B701-7295-41C0-BA7A-34D3756A2AE6}">
      <dsp:nvSpPr>
        <dsp:cNvPr id="0" name=""/>
        <dsp:cNvSpPr/>
      </dsp:nvSpPr>
      <dsp:spPr>
        <a:xfrm>
          <a:off x="937544" y="1428638"/>
          <a:ext cx="357159" cy="35715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116123" y="1428638"/>
          <a:ext cx="6656276" cy="3571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PROJEKTU:</a:t>
          </a:r>
          <a:r>
            <a:rPr lang="cs-CZ" sz="1400" b="1" kern="1200" dirty="0" smtClean="0"/>
            <a:t>CZ.1.07/1.4.00/21.1616</a:t>
          </a:r>
          <a:endParaRPr lang="cs-CZ" sz="1400" kern="1200" dirty="0"/>
        </a:p>
      </dsp:txBody>
      <dsp:txXfrm>
        <a:off x="1116123" y="1428638"/>
        <a:ext cx="6656276" cy="3571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/index.php?title=San_Pedro-Pellado&amp;action=edit&amp;redlink=1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rgla.upol.cz/soubory/img/KGG_RGAM_Argentina_06.jpg" TargetMode="External"/><Relationship Id="rId13" Type="http://schemas.openxmlformats.org/officeDocument/2006/relationships/hyperlink" Target="http://www.slepamapa.cz/images/jizni_amerika_slepa_mapa_hranice.gif" TargetMode="External"/><Relationship Id="rId3" Type="http://schemas.openxmlformats.org/officeDocument/2006/relationships/hyperlink" Target="http://www.nacesty.cz/data/content/img/atlas/map/severni-amerika.jpg" TargetMode="External"/><Relationship Id="rId7" Type="http://schemas.openxmlformats.org/officeDocument/2006/relationships/hyperlink" Target="http://www.citypictures.org/data/media/259/Mono_Lake_Sierra_Nevada.jpg" TargetMode="External"/><Relationship Id="rId12" Type="http://schemas.openxmlformats.org/officeDocument/2006/relationships/hyperlink" Target="http://www.mapysveta.eu/images/severni_amerika_slepa_mapa.gif" TargetMode="External"/><Relationship Id="rId2" Type="http://schemas.openxmlformats.org/officeDocument/2006/relationships/hyperlink" Target="http://www.stiefel-eurocart.cz/tovar/20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rofimedia.sk/fotografie/kanada-provincia-alberta-skalnate-hory-narodny-park/profimedia-0006873929.jpg" TargetMode="External"/><Relationship Id="rId11" Type="http://schemas.openxmlformats.org/officeDocument/2006/relationships/hyperlink" Target="http://usa1.webzdarma.cz/obrazky/a.bmp" TargetMode="External"/><Relationship Id="rId5" Type="http://schemas.openxmlformats.org/officeDocument/2006/relationships/hyperlink" Target="http://mw2.google.com/mw-panoramio/photos/small/9593481.jpg" TargetMode="External"/><Relationship Id="rId10" Type="http://schemas.openxmlformats.org/officeDocument/2006/relationships/hyperlink" Target="http://img.flog.pravda.sk/2008/12/05/rZc_147451_m.jpg" TargetMode="External"/><Relationship Id="rId4" Type="http://schemas.openxmlformats.org/officeDocument/2006/relationships/hyperlink" Target="https://moodle.kge.tul.cz/moodle20/pluginfile.php/5641/mod_resource/content/0/2008/ema_domoradova/GSE/GSE/South_America_satellite_mala.jpg" TargetMode="External"/><Relationship Id="rId9" Type="http://schemas.openxmlformats.org/officeDocument/2006/relationships/hyperlink" Target="http://www.tercovci.cz/amazonie/amazonie_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81370323"/>
              </p:ext>
            </p:extLst>
          </p:nvPr>
        </p:nvGraphicFramePr>
        <p:xfrm>
          <a:off x="539552" y="908720"/>
          <a:ext cx="7772400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686800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Prezentace byla použita v 7. ročníku v hodině zeměpisu jako doplňkový materiál k výkladu učiva</a:t>
            </a:r>
            <a:r>
              <a:rPr lang="cs-CZ" b="1" dirty="0" smtClean="0"/>
              <a:t> Povrch Ameriky,</a:t>
            </a:r>
            <a:endParaRPr lang="cs-CZ" dirty="0" smtClean="0"/>
          </a:p>
          <a:p>
            <a:r>
              <a:rPr lang="cs-CZ" dirty="0" smtClean="0"/>
              <a:t>seznamuje s pohořím a nížinami </a:t>
            </a:r>
            <a:r>
              <a:rPr lang="cs-CZ" i="1" dirty="0" smtClean="0"/>
              <a:t>Severní a Jižní Ameriky,</a:t>
            </a:r>
          </a:p>
          <a:p>
            <a:r>
              <a:rPr lang="cs-CZ" dirty="0" smtClean="0"/>
              <a:t>může být využita i při opakování, </a:t>
            </a:r>
          </a:p>
          <a:p>
            <a:r>
              <a:rPr lang="cs-CZ" dirty="0" smtClean="0"/>
              <a:t>je doplněna </a:t>
            </a:r>
            <a:r>
              <a:rPr lang="cs-CZ" b="1" dirty="0" smtClean="0"/>
              <a:t>pracovním listem </a:t>
            </a:r>
            <a:r>
              <a:rPr lang="cs-CZ" dirty="0" smtClean="0"/>
              <a:t>(slepou mapou s možností vyznačení pohoří a nížin), kterého lze využít k procvičování , skupinovému i frontálnímu opakování  i zkoušení probraného učiva,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AMERIKA -- </a:t>
            </a:r>
            <a:r>
              <a:rPr lang="cs-CZ" cap="none" dirty="0" smtClean="0"/>
              <a:t>povrch: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největším a </a:t>
            </a:r>
            <a:r>
              <a:rPr lang="cs-CZ" u="sng" dirty="0" smtClean="0"/>
              <a:t>nejdelším pohořím Ameriky</a:t>
            </a:r>
            <a:r>
              <a:rPr lang="cs-CZ" dirty="0" smtClean="0"/>
              <a:t> jsou </a:t>
            </a:r>
            <a:r>
              <a:rPr lang="cs-CZ" b="1" dirty="0" smtClean="0"/>
              <a:t>Kordillery</a:t>
            </a:r>
            <a:r>
              <a:rPr lang="cs-CZ" dirty="0" smtClean="0"/>
              <a:t> táhnoucí se od </a:t>
            </a:r>
            <a:r>
              <a:rPr lang="cs-CZ" u="sng" dirty="0" smtClean="0"/>
              <a:t>Aljašky</a:t>
            </a:r>
            <a:r>
              <a:rPr lang="cs-CZ" dirty="0" smtClean="0"/>
              <a:t> až po </a:t>
            </a:r>
            <a:r>
              <a:rPr lang="cs-CZ" u="sng" dirty="0" smtClean="0"/>
              <a:t>Patagonii</a:t>
            </a:r>
            <a:r>
              <a:rPr lang="cs-CZ" dirty="0" smtClean="0"/>
              <a:t>, v </a:t>
            </a:r>
            <a:r>
              <a:rPr lang="cs-CZ" u="sng" dirty="0" smtClean="0"/>
              <a:t>Jižní Americe</a:t>
            </a:r>
            <a:r>
              <a:rPr lang="cs-CZ" dirty="0" smtClean="0"/>
              <a:t> se jim říká </a:t>
            </a:r>
            <a:r>
              <a:rPr lang="cs-CZ" b="1" dirty="0" smtClean="0"/>
              <a:t>Andy</a:t>
            </a:r>
            <a:r>
              <a:rPr lang="cs-CZ" u="sng" dirty="0" smtClean="0"/>
              <a:t>,</a:t>
            </a:r>
          </a:p>
          <a:p>
            <a:r>
              <a:rPr lang="cs-CZ" u="sng" dirty="0" smtClean="0"/>
              <a:t>nejvyšší horou </a:t>
            </a:r>
            <a:r>
              <a:rPr lang="cs-CZ" dirty="0" smtClean="0"/>
              <a:t>celé </a:t>
            </a:r>
            <a:r>
              <a:rPr lang="cs-CZ" b="1" dirty="0" smtClean="0"/>
              <a:t>Ameriky</a:t>
            </a:r>
            <a:r>
              <a:rPr lang="cs-CZ" dirty="0" smtClean="0"/>
              <a:t> je </a:t>
            </a:r>
            <a:r>
              <a:rPr lang="cs-CZ" b="1" dirty="0" smtClean="0"/>
              <a:t>Aconcagua</a:t>
            </a:r>
            <a:r>
              <a:rPr lang="cs-CZ" dirty="0" smtClean="0"/>
              <a:t> (6 959m),</a:t>
            </a:r>
          </a:p>
          <a:p>
            <a:r>
              <a:rPr lang="cs-CZ" u="sng" dirty="0" smtClean="0"/>
              <a:t>nejvyšší horou </a:t>
            </a:r>
            <a:r>
              <a:rPr lang="cs-CZ" b="1" dirty="0" smtClean="0"/>
              <a:t>Severní Ameriky </a:t>
            </a:r>
            <a:r>
              <a:rPr lang="cs-CZ" dirty="0" smtClean="0"/>
              <a:t>je  </a:t>
            </a:r>
            <a:r>
              <a:rPr lang="cs-CZ" b="1" dirty="0" smtClean="0"/>
              <a:t>Mount  </a:t>
            </a:r>
            <a:r>
              <a:rPr lang="cs-CZ" b="1" dirty="0" err="1" smtClean="0"/>
              <a:t>Mc</a:t>
            </a:r>
            <a:r>
              <a:rPr lang="cs-CZ" b="1" dirty="0" smtClean="0"/>
              <a:t> </a:t>
            </a:r>
            <a:r>
              <a:rPr lang="cs-CZ" b="1" dirty="0" err="1" smtClean="0"/>
              <a:t>Kinley</a:t>
            </a:r>
            <a:r>
              <a:rPr lang="cs-CZ" b="1" dirty="0" smtClean="0"/>
              <a:t> </a:t>
            </a:r>
            <a:r>
              <a:rPr lang="cs-CZ" dirty="0" smtClean="0"/>
              <a:t>(6 194 m),</a:t>
            </a:r>
          </a:p>
          <a:p>
            <a:r>
              <a:rPr lang="cs-CZ" u="sng" dirty="0" smtClean="0"/>
              <a:t>Kordillery</a:t>
            </a:r>
            <a:r>
              <a:rPr lang="cs-CZ" dirty="0" smtClean="0"/>
              <a:t> vznikly v </a:t>
            </a:r>
            <a:r>
              <a:rPr lang="cs-CZ" i="1" u="sng" dirty="0" smtClean="0"/>
              <a:t>třetihorách</a:t>
            </a:r>
            <a:r>
              <a:rPr lang="cs-CZ" dirty="0" smtClean="0"/>
              <a:t> při </a:t>
            </a:r>
            <a:r>
              <a:rPr lang="cs-CZ" b="1" dirty="0" err="1" smtClean="0"/>
              <a:t>alpinsko</a:t>
            </a:r>
            <a:r>
              <a:rPr lang="cs-CZ" b="1" dirty="0" smtClean="0"/>
              <a:t> -himálajském</a:t>
            </a:r>
            <a:r>
              <a:rPr lang="cs-CZ" dirty="0" smtClean="0"/>
              <a:t> vrásnění podsouváním oceánské desky pod kontinentální desku Ameriky. Díky tomu se zde vyskytuje velké množství sopek,</a:t>
            </a:r>
          </a:p>
          <a:p>
            <a:r>
              <a:rPr lang="cs-CZ" u="sng" dirty="0" smtClean="0"/>
              <a:t>nejznámější sopky</a:t>
            </a:r>
            <a:r>
              <a:rPr lang="cs-CZ" dirty="0" smtClean="0"/>
              <a:t>: </a:t>
            </a:r>
          </a:p>
          <a:p>
            <a:pPr>
              <a:buNone/>
            </a:pPr>
            <a:r>
              <a:rPr lang="cs-CZ" dirty="0" smtClean="0"/>
              <a:t>      </a:t>
            </a:r>
            <a:r>
              <a:rPr lang="cs-CZ" b="1" dirty="0" err="1" smtClean="0"/>
              <a:t>Popocatépetl</a:t>
            </a:r>
            <a:r>
              <a:rPr lang="cs-CZ" b="1" dirty="0" smtClean="0"/>
              <a:t> (</a:t>
            </a:r>
            <a:r>
              <a:rPr lang="cs-CZ" dirty="0" err="1" smtClean="0"/>
              <a:t>Sev</a:t>
            </a:r>
            <a:r>
              <a:rPr lang="cs-CZ" dirty="0" smtClean="0"/>
              <a:t>. Amerika</a:t>
            </a:r>
            <a:r>
              <a:rPr lang="cs-CZ" b="1" dirty="0" smtClean="0"/>
              <a:t>), Sv. Helena (</a:t>
            </a:r>
            <a:r>
              <a:rPr lang="cs-CZ" dirty="0" err="1" smtClean="0"/>
              <a:t>Sev</a:t>
            </a:r>
            <a:r>
              <a:rPr lang="cs-CZ" dirty="0" smtClean="0"/>
              <a:t>. </a:t>
            </a:r>
            <a:r>
              <a:rPr lang="cs-CZ" dirty="0" err="1" smtClean="0"/>
              <a:t>Amer</a:t>
            </a:r>
            <a:r>
              <a:rPr lang="cs-CZ" dirty="0" smtClean="0"/>
              <a:t>., Washington</a:t>
            </a:r>
            <a:r>
              <a:rPr lang="cs-CZ" b="1" dirty="0" smtClean="0"/>
              <a:t>), </a:t>
            </a:r>
            <a:r>
              <a:rPr lang="cs-CZ" u="sng" dirty="0" smtClean="0">
                <a:hlinkClick r:id="rId2" action="ppaction://hlinkfile" tooltip="San Pedro-Pellado (stránka neexistuje)"/>
              </a:rPr>
              <a:t>San </a:t>
            </a:r>
            <a:r>
              <a:rPr lang="cs-CZ" u="sng" dirty="0" err="1" smtClean="0">
                <a:hlinkClick r:id="rId2" action="ppaction://hlinkfile" tooltip="San Pedro-Pellado (stránka neexistuje)"/>
              </a:rPr>
              <a:t>Pedro</a:t>
            </a:r>
            <a:r>
              <a:rPr lang="cs-CZ" dirty="0" smtClean="0">
                <a:hlinkClick r:id="rId2" action="ppaction://hlinkfile" tooltip="San Pedro-Pellado (stránka neexistuje)"/>
              </a:rPr>
              <a:t>-</a:t>
            </a:r>
            <a:r>
              <a:rPr lang="cs-CZ" dirty="0" err="1" smtClean="0">
                <a:hlinkClick r:id="rId2" action="ppaction://hlinkfile" tooltip="San Pedro-Pellado (stránka neexistuje)"/>
              </a:rPr>
              <a:t>Pellado</a:t>
            </a:r>
            <a:r>
              <a:rPr lang="cs-CZ" dirty="0" smtClean="0"/>
              <a:t>(Jižní Amerika) </a:t>
            </a:r>
            <a:endParaRPr lang="cs-CZ" dirty="0"/>
          </a:p>
        </p:txBody>
      </p:sp>
      <p:pic>
        <p:nvPicPr>
          <p:cNvPr id="5" name="Picture 2" descr="http://www.stiefel-eurocart.cz/tovar/2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42509"/>
            <a:ext cx="4176464" cy="596637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Pohoří: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Andy</a:t>
            </a:r>
          </a:p>
          <a:p>
            <a:r>
              <a:rPr lang="cs-CZ" dirty="0" smtClean="0"/>
              <a:t>Kordillery</a:t>
            </a:r>
          </a:p>
          <a:p>
            <a:r>
              <a:rPr lang="cs-CZ" dirty="0" smtClean="0"/>
              <a:t>Skalnaté hory</a:t>
            </a:r>
          </a:p>
          <a:p>
            <a:r>
              <a:rPr lang="cs-CZ" dirty="0" err="1" smtClean="0"/>
              <a:t>Appalačské</a:t>
            </a:r>
            <a:r>
              <a:rPr lang="cs-CZ" dirty="0" smtClean="0"/>
              <a:t> pohoří</a:t>
            </a:r>
          </a:p>
          <a:p>
            <a:r>
              <a:rPr lang="cs-CZ" dirty="0" smtClean="0"/>
              <a:t>Aljašské hory</a:t>
            </a:r>
          </a:p>
          <a:p>
            <a:r>
              <a:rPr lang="cs-CZ" dirty="0" smtClean="0"/>
              <a:t>Sierra Nevada</a:t>
            </a:r>
          </a:p>
          <a:p>
            <a:r>
              <a:rPr lang="cs-CZ" dirty="0" smtClean="0"/>
              <a:t>Kaskádové pohoří</a:t>
            </a:r>
          </a:p>
          <a:p>
            <a:r>
              <a:rPr lang="cs-CZ" dirty="0" smtClean="0"/>
              <a:t>Siera </a:t>
            </a:r>
            <a:r>
              <a:rPr lang="cs-CZ" dirty="0" err="1" smtClean="0"/>
              <a:t>Madre</a:t>
            </a:r>
            <a:r>
              <a:rPr lang="cs-CZ" dirty="0" smtClean="0"/>
              <a:t> </a:t>
            </a:r>
            <a:r>
              <a:rPr lang="cs-CZ" dirty="0" err="1" smtClean="0"/>
              <a:t>Oriental</a:t>
            </a:r>
            <a:endParaRPr lang="cs-CZ" dirty="0" smtClean="0"/>
          </a:p>
          <a:p>
            <a:r>
              <a:rPr lang="cs-CZ" dirty="0" smtClean="0"/>
              <a:t>Guyanská vysočina</a:t>
            </a:r>
          </a:p>
          <a:p>
            <a:r>
              <a:rPr lang="cs-CZ" dirty="0" smtClean="0"/>
              <a:t>Brazilská vysočina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3" descr="C:\Users\marshall\Desktop\Nová složka (2)\South_America_satellite_orthographi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5" y="3545632"/>
            <a:ext cx="2520280" cy="3015807"/>
          </a:xfrm>
          <a:prstGeom prst="rect">
            <a:avLst/>
          </a:prstGeom>
          <a:noFill/>
        </p:spPr>
      </p:pic>
      <p:pic>
        <p:nvPicPr>
          <p:cNvPr id="25602" name="Picture 2" descr="http://www.nacesty.cz/data/content/img/atlas/map/severni-ameri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76673"/>
            <a:ext cx="2714984" cy="280831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660232" y="285293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obr.2</a:t>
            </a:r>
            <a:endParaRPr lang="cs-CZ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32040" y="609329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Pohoří v obraze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Andy (obr.4)</a:t>
            </a:r>
          </a:p>
          <a:p>
            <a:r>
              <a:rPr lang="cs-CZ" sz="2800" dirty="0" smtClean="0"/>
              <a:t>Skalnaté hory (obr.5)</a:t>
            </a:r>
          </a:p>
          <a:p>
            <a:r>
              <a:rPr lang="cs-CZ" sz="2800" dirty="0" smtClean="0"/>
              <a:t>Sierra Nevada (obr.6)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4581" name="Picture 5" descr="http://mw2.google.com/mw-panoramio/photos/small/95934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76672"/>
            <a:ext cx="3528392" cy="2646294"/>
          </a:xfrm>
          <a:prstGeom prst="rect">
            <a:avLst/>
          </a:prstGeom>
          <a:noFill/>
        </p:spPr>
      </p:pic>
      <p:pic>
        <p:nvPicPr>
          <p:cNvPr id="24583" name="Picture 7" descr="http://www.profimedia.sk/fotografie/kanada-provincia-alberta-skalnate-hory-narodny-park/profimedia-00068739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284984"/>
            <a:ext cx="4044858" cy="3203848"/>
          </a:xfrm>
          <a:prstGeom prst="rect">
            <a:avLst/>
          </a:prstGeom>
          <a:noFill/>
        </p:spPr>
      </p:pic>
      <p:pic>
        <p:nvPicPr>
          <p:cNvPr id="24585" name="Picture 9" descr="http://t2.gstatic.com/images?q=tbn:ANd9GcQIvo6fHqDJ6FmItv5imrdFT4weAXcpwAk1JEnW5ILNZv1NN-2v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284984"/>
            <a:ext cx="3845373" cy="288032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8244408" y="566124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85000"/>
                  </a:schemeClr>
                </a:solidFill>
              </a:rPr>
              <a:t>6</a:t>
            </a:r>
            <a:endParaRPr lang="cs-CZ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51920" y="602128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5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452320" y="263691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4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none" dirty="0" smtClean="0"/>
              <a:t>Nížiny:</a:t>
            </a:r>
            <a:endParaRPr lang="cs-CZ" cap="non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4"/>
            <a:ext cx="8964488" cy="4597971"/>
          </a:xfrm>
        </p:spPr>
        <p:txBody>
          <a:bodyPr>
            <a:normAutofit/>
          </a:bodyPr>
          <a:lstStyle/>
          <a:p>
            <a:r>
              <a:rPr lang="cs-CZ" sz="2400" dirty="0" smtClean="0"/>
              <a:t>Laplatská (</a:t>
            </a:r>
            <a:r>
              <a:rPr lang="cs-CZ" sz="2400" dirty="0" smtClean="0"/>
              <a:t>obr.7)</a:t>
            </a:r>
          </a:p>
          <a:p>
            <a:r>
              <a:rPr lang="cs-CZ" sz="2400" dirty="0" smtClean="0"/>
              <a:t>Amazonská (</a:t>
            </a:r>
            <a:r>
              <a:rPr lang="cs-CZ" sz="2400" dirty="0" smtClean="0"/>
              <a:t>obr.8)</a:t>
            </a:r>
          </a:p>
          <a:p>
            <a:r>
              <a:rPr lang="cs-CZ" sz="2400" dirty="0" smtClean="0"/>
              <a:t>Arktická (</a:t>
            </a:r>
            <a:r>
              <a:rPr lang="cs-CZ" sz="2400" dirty="0" smtClean="0"/>
              <a:t>obr.9)</a:t>
            </a:r>
          </a:p>
          <a:p>
            <a:r>
              <a:rPr lang="cs-CZ" sz="2400" dirty="0" smtClean="0"/>
              <a:t>Pobřežní (</a:t>
            </a:r>
            <a:r>
              <a:rPr lang="cs-CZ" sz="2400" dirty="0" smtClean="0"/>
              <a:t>obr.10</a:t>
            </a:r>
            <a:r>
              <a:rPr lang="cs-CZ" sz="2800" dirty="0" smtClean="0"/>
              <a:t>)</a:t>
            </a:r>
            <a:endParaRPr lang="cs-CZ" sz="2800" dirty="0"/>
          </a:p>
        </p:txBody>
      </p:sp>
      <p:pic>
        <p:nvPicPr>
          <p:cNvPr id="1026" name="Picture 2" descr="C:\Users\marshall\Desktop\Nová složka (2)\amazonie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789040"/>
            <a:ext cx="4211960" cy="2807973"/>
          </a:xfrm>
          <a:prstGeom prst="rect">
            <a:avLst/>
          </a:prstGeom>
          <a:noFill/>
        </p:spPr>
      </p:pic>
      <p:pic>
        <p:nvPicPr>
          <p:cNvPr id="1030" name="Picture 6" descr="http://rgla.upol.cz/soubory/img/KGG_RGAM_Argentina_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473624"/>
            <a:ext cx="3312368" cy="2260206"/>
          </a:xfrm>
          <a:prstGeom prst="rect">
            <a:avLst/>
          </a:prstGeom>
          <a:noFill/>
        </p:spPr>
      </p:pic>
      <p:pic>
        <p:nvPicPr>
          <p:cNvPr id="1032" name="Picture 8" descr="http://img.flog.pravda.sk/2008/12/05/rZc_147451_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293096"/>
            <a:ext cx="3168352" cy="2376264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084168" y="177281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7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884368" y="594928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8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059832" y="616530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pic>
        <p:nvPicPr>
          <p:cNvPr id="1033" name="Picture 9" descr="C:\Users\marshall\Desktop\Nová složka (2)\a[1]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692696"/>
            <a:ext cx="3361556" cy="2521167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5508104" y="422108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7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028384" y="263691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95000"/>
                  </a:schemeClr>
                </a:solidFill>
              </a:rPr>
              <a:t>10</a:t>
            </a:r>
            <a:endParaRPr lang="cs-CZ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cap="none" dirty="0" smtClean="0"/>
              <a:t>Vyznač v mapě pohoří:</a:t>
            </a:r>
            <a:endParaRPr lang="cs-CZ" sz="3200" cap="none" dirty="0"/>
          </a:p>
        </p:txBody>
      </p:sp>
      <p:pic>
        <p:nvPicPr>
          <p:cNvPr id="5" name="il_fi" descr="http://www.mapysveta.eu/images/severni_amerika_slepa_mapa.gif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547" y="1600200"/>
            <a:ext cx="365550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l_fi" descr="http://www.slepamapa.cz/images/jizni_amerika_slepa_mapa_hranice.gif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36832" y="1600200"/>
            <a:ext cx="336613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3419872" y="638132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11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668344" y="638132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obr.12</a:t>
            </a:r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cap="none" dirty="0" smtClean="0"/>
              <a:t>Vyznač v mapě nížiny:</a:t>
            </a:r>
            <a:endParaRPr lang="cs-CZ" sz="3200" cap="none" dirty="0"/>
          </a:p>
        </p:txBody>
      </p:sp>
      <p:pic>
        <p:nvPicPr>
          <p:cNvPr id="5" name="il_fi" descr="http://www.mapysveta.eu/images/severni_amerika_slepa_mapa.gif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547" y="1600200"/>
            <a:ext cx="365550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l_fi" descr="http://www.slepamapa.cz/images/jizni_amerika_slepa_mapa_hranice.gif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36832" y="1600200"/>
            <a:ext cx="336613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3419872" y="638132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11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668344" y="638132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obr.12</a:t>
            </a:r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r>
              <a:rPr lang="en-US" dirty="0" smtClean="0"/>
              <a:t>,</a:t>
            </a:r>
            <a:r>
              <a:rPr lang="en-US" dirty="0" err="1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686800" cy="504318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sz="4000" dirty="0" smtClean="0"/>
              <a:t>[</a:t>
            </a:r>
            <a:r>
              <a:rPr lang="cs-CZ" sz="4000" dirty="0" smtClean="0"/>
              <a:t>Obr. 1</a:t>
            </a:r>
            <a:r>
              <a:rPr lang="en-US" sz="4000" dirty="0" smtClean="0"/>
              <a:t>],</a:t>
            </a:r>
            <a:r>
              <a:rPr lang="cs-CZ" sz="4000" dirty="0" smtClean="0"/>
              <a:t> </a:t>
            </a:r>
            <a:r>
              <a:rPr lang="en-US" sz="4000" dirty="0" smtClean="0"/>
              <a:t>[</a:t>
            </a:r>
            <a:r>
              <a:rPr lang="cs-CZ" sz="4000" dirty="0" smtClean="0"/>
              <a:t>citace 2011-12-05</a:t>
            </a:r>
            <a:r>
              <a:rPr lang="en-US" sz="4000" dirty="0" smtClean="0"/>
              <a:t>],</a:t>
            </a:r>
            <a:r>
              <a:rPr lang="en-US" sz="4000" dirty="0" err="1" smtClean="0"/>
              <a:t>dostupn</a:t>
            </a:r>
            <a:r>
              <a:rPr lang="cs-CZ" sz="4000" dirty="0" smtClean="0"/>
              <a:t>é</a:t>
            </a:r>
            <a:r>
              <a:rPr lang="en-US" sz="4000" dirty="0" smtClean="0"/>
              <a:t> </a:t>
            </a:r>
            <a:r>
              <a:rPr lang="en-US" sz="4000" dirty="0" err="1" smtClean="0"/>
              <a:t>na</a:t>
            </a:r>
            <a:r>
              <a:rPr lang="en-US" sz="4000" dirty="0" smtClean="0"/>
              <a:t> www</a:t>
            </a:r>
            <a:r>
              <a:rPr lang="cs-CZ" sz="4000" dirty="0" smtClean="0"/>
              <a:t>:</a:t>
            </a:r>
            <a:r>
              <a:rPr lang="cs-CZ" sz="4000" dirty="0" smtClean="0">
                <a:hlinkClick r:id="rId2"/>
              </a:rPr>
              <a:t>http://www.</a:t>
            </a:r>
            <a:r>
              <a:rPr lang="cs-CZ" sz="4000" dirty="0" err="1" smtClean="0">
                <a:hlinkClick r:id="rId2"/>
              </a:rPr>
              <a:t>stiefel</a:t>
            </a:r>
            <a:r>
              <a:rPr lang="cs-CZ" sz="4000" dirty="0" smtClean="0">
                <a:hlinkClick r:id="rId2"/>
              </a:rPr>
              <a:t>-</a:t>
            </a:r>
            <a:r>
              <a:rPr lang="cs-CZ" sz="4000" dirty="0" err="1" smtClean="0">
                <a:hlinkClick r:id="rId2"/>
              </a:rPr>
              <a:t>eurocart.cz</a:t>
            </a:r>
            <a:r>
              <a:rPr lang="cs-CZ" sz="4000" dirty="0" smtClean="0">
                <a:hlinkClick r:id="rId2"/>
              </a:rPr>
              <a:t>/tovar/203.jpg</a:t>
            </a: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en-US" sz="4000" dirty="0" smtClean="0"/>
              <a:t>[</a:t>
            </a:r>
            <a:r>
              <a:rPr lang="cs-CZ" sz="4000" dirty="0" smtClean="0"/>
              <a:t>Obr. </a:t>
            </a:r>
            <a:r>
              <a:rPr lang="en-US" sz="4000" dirty="0" smtClean="0"/>
              <a:t>2],</a:t>
            </a:r>
            <a:r>
              <a:rPr lang="cs-CZ" sz="4000" dirty="0" smtClean="0"/>
              <a:t> </a:t>
            </a:r>
            <a:r>
              <a:rPr lang="en-US" sz="4000" dirty="0" smtClean="0"/>
              <a:t>[</a:t>
            </a:r>
            <a:r>
              <a:rPr lang="cs-CZ" sz="4000" dirty="0" smtClean="0"/>
              <a:t>citace 2011-12-05 </a:t>
            </a:r>
            <a:r>
              <a:rPr lang="en-US" sz="4000" dirty="0" smtClean="0"/>
              <a:t>],</a:t>
            </a:r>
            <a:r>
              <a:rPr lang="en-US" sz="4000" dirty="0" err="1" smtClean="0"/>
              <a:t>dostupn</a:t>
            </a:r>
            <a:r>
              <a:rPr lang="cs-CZ" sz="4000" dirty="0" smtClean="0"/>
              <a:t>é na www:</a:t>
            </a:r>
            <a:r>
              <a:rPr lang="cs-CZ" sz="4000" dirty="0" smtClean="0">
                <a:hlinkClick r:id="rId3"/>
              </a:rPr>
              <a:t>http://www.</a:t>
            </a:r>
            <a:r>
              <a:rPr lang="cs-CZ" sz="4000" dirty="0" err="1" smtClean="0">
                <a:hlinkClick r:id="rId3"/>
              </a:rPr>
              <a:t>nacesty.cz</a:t>
            </a:r>
            <a:r>
              <a:rPr lang="cs-CZ" sz="4000" dirty="0" smtClean="0">
                <a:hlinkClick r:id="rId3"/>
              </a:rPr>
              <a:t>/data/</a:t>
            </a:r>
            <a:r>
              <a:rPr lang="cs-CZ" sz="4000" dirty="0" err="1" smtClean="0">
                <a:hlinkClick r:id="rId3"/>
              </a:rPr>
              <a:t>content</a:t>
            </a:r>
            <a:r>
              <a:rPr lang="cs-CZ" sz="4000" dirty="0" smtClean="0">
                <a:hlinkClick r:id="rId3"/>
              </a:rPr>
              <a:t>/</a:t>
            </a:r>
            <a:r>
              <a:rPr lang="cs-CZ" sz="4000" dirty="0" err="1" smtClean="0">
                <a:hlinkClick r:id="rId3"/>
              </a:rPr>
              <a:t>img</a:t>
            </a:r>
            <a:r>
              <a:rPr lang="cs-CZ" sz="4000" dirty="0" smtClean="0">
                <a:hlinkClick r:id="rId3"/>
              </a:rPr>
              <a:t>/atlas/map/</a:t>
            </a:r>
            <a:r>
              <a:rPr lang="cs-CZ" sz="4000" dirty="0" err="1" smtClean="0">
                <a:hlinkClick r:id="rId3"/>
              </a:rPr>
              <a:t>severni</a:t>
            </a:r>
            <a:r>
              <a:rPr lang="cs-CZ" sz="4000" dirty="0" smtClean="0">
                <a:hlinkClick r:id="rId3"/>
              </a:rPr>
              <a:t>-</a:t>
            </a:r>
            <a:r>
              <a:rPr lang="cs-CZ" sz="4000" dirty="0" err="1" smtClean="0">
                <a:hlinkClick r:id="rId3"/>
              </a:rPr>
              <a:t>amerika.jpg</a:t>
            </a:r>
            <a:endParaRPr lang="cs-CZ" sz="4000" dirty="0" smtClean="0"/>
          </a:p>
          <a:p>
            <a:pPr marL="0" indent="0">
              <a:buNone/>
            </a:pPr>
            <a:endParaRPr lang="cs-CZ" sz="4000" dirty="0" smtClean="0"/>
          </a:p>
          <a:p>
            <a:pPr>
              <a:buNone/>
            </a:pPr>
            <a:r>
              <a:rPr lang="en-US" sz="4000" dirty="0" smtClean="0"/>
              <a:t>[</a:t>
            </a:r>
            <a:r>
              <a:rPr lang="cs-CZ" sz="4000" dirty="0" smtClean="0"/>
              <a:t>Obr. </a:t>
            </a:r>
            <a:r>
              <a:rPr lang="en-US" sz="4000" dirty="0" smtClean="0"/>
              <a:t>3],</a:t>
            </a:r>
            <a:r>
              <a:rPr lang="cs-CZ" sz="4000" dirty="0" smtClean="0"/>
              <a:t> </a:t>
            </a:r>
            <a:r>
              <a:rPr lang="en-US" sz="4000" dirty="0" smtClean="0"/>
              <a:t>[</a:t>
            </a:r>
            <a:r>
              <a:rPr lang="cs-CZ" sz="4000" dirty="0" smtClean="0"/>
              <a:t>citace 2011-12-05</a:t>
            </a:r>
            <a:r>
              <a:rPr lang="en-US" sz="4000" dirty="0" smtClean="0"/>
              <a:t>],</a:t>
            </a:r>
            <a:r>
              <a:rPr lang="en-US" sz="4000" dirty="0" err="1" smtClean="0"/>
              <a:t>dostupn</a:t>
            </a:r>
            <a:r>
              <a:rPr lang="cs-CZ" sz="4000" dirty="0" smtClean="0"/>
              <a:t>é</a:t>
            </a:r>
            <a:r>
              <a:rPr lang="en-US" sz="4000" dirty="0" smtClean="0"/>
              <a:t> </a:t>
            </a:r>
            <a:r>
              <a:rPr lang="en-US" sz="4000" dirty="0" err="1" smtClean="0"/>
              <a:t>na</a:t>
            </a:r>
            <a:r>
              <a:rPr lang="en-US" sz="4000" dirty="0" smtClean="0"/>
              <a:t> www</a:t>
            </a:r>
            <a:r>
              <a:rPr lang="cs-CZ" sz="4000" dirty="0" smtClean="0"/>
              <a:t>:</a:t>
            </a:r>
            <a:r>
              <a:rPr lang="cs-CZ" sz="4000" dirty="0" err="1" smtClean="0">
                <a:hlinkClick r:id="rId4"/>
              </a:rPr>
              <a:t>https</a:t>
            </a:r>
            <a:r>
              <a:rPr lang="cs-CZ" sz="4000" dirty="0" smtClean="0">
                <a:hlinkClick r:id="rId4"/>
              </a:rPr>
              <a:t>://moodle.kge.tul.cz/moodle20/pluginfile.php/5641/mod_resource/content/0/2008/ema_domoradova/GSE/GSE/South_America_satellite_mala.jpg</a:t>
            </a: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en-US" sz="4000" dirty="0" smtClean="0"/>
              <a:t>[</a:t>
            </a:r>
            <a:r>
              <a:rPr lang="cs-CZ" sz="4000" dirty="0" smtClean="0"/>
              <a:t>Obr. </a:t>
            </a:r>
            <a:r>
              <a:rPr lang="en-US" sz="4000" dirty="0" smtClean="0"/>
              <a:t>4],</a:t>
            </a:r>
            <a:r>
              <a:rPr lang="cs-CZ" sz="4000" dirty="0" smtClean="0"/>
              <a:t> </a:t>
            </a:r>
            <a:r>
              <a:rPr lang="en-US" sz="4000" dirty="0" smtClean="0"/>
              <a:t>[</a:t>
            </a:r>
            <a:r>
              <a:rPr lang="cs-CZ" sz="4000" dirty="0" smtClean="0"/>
              <a:t>citace 2011-12-05</a:t>
            </a:r>
            <a:r>
              <a:rPr lang="en-US" sz="4000" dirty="0" smtClean="0"/>
              <a:t>],</a:t>
            </a:r>
            <a:r>
              <a:rPr lang="en-US" sz="4000" dirty="0" err="1" smtClean="0"/>
              <a:t>dostupn</a:t>
            </a:r>
            <a:r>
              <a:rPr lang="cs-CZ" sz="4000" dirty="0" smtClean="0"/>
              <a:t>é</a:t>
            </a:r>
            <a:r>
              <a:rPr lang="en-US" sz="4000" dirty="0" smtClean="0"/>
              <a:t> </a:t>
            </a:r>
            <a:r>
              <a:rPr lang="en-US" sz="4000" dirty="0" err="1" smtClean="0"/>
              <a:t>na</a:t>
            </a:r>
            <a:r>
              <a:rPr lang="en-US" sz="4000" dirty="0" smtClean="0"/>
              <a:t> www</a:t>
            </a:r>
            <a:r>
              <a:rPr lang="cs-CZ" sz="4000" dirty="0" smtClean="0"/>
              <a:t>:</a:t>
            </a:r>
            <a:r>
              <a:rPr lang="cs-CZ" sz="4000" dirty="0" smtClean="0">
                <a:hlinkClick r:id="rId5"/>
              </a:rPr>
              <a:t>http://mw2.google.com/</a:t>
            </a:r>
            <a:r>
              <a:rPr lang="cs-CZ" sz="4000" dirty="0" err="1" smtClean="0">
                <a:hlinkClick r:id="rId5"/>
              </a:rPr>
              <a:t>mw</a:t>
            </a:r>
            <a:r>
              <a:rPr lang="cs-CZ" sz="4000" dirty="0" smtClean="0">
                <a:hlinkClick r:id="rId5"/>
              </a:rPr>
              <a:t>-</a:t>
            </a:r>
            <a:r>
              <a:rPr lang="cs-CZ" sz="4000" dirty="0" err="1" smtClean="0">
                <a:hlinkClick r:id="rId5"/>
              </a:rPr>
              <a:t>panoramio</a:t>
            </a:r>
            <a:r>
              <a:rPr lang="cs-CZ" sz="4000" dirty="0" smtClean="0">
                <a:hlinkClick r:id="rId5"/>
              </a:rPr>
              <a:t>/</a:t>
            </a:r>
            <a:r>
              <a:rPr lang="cs-CZ" sz="4000" dirty="0" err="1" smtClean="0">
                <a:hlinkClick r:id="rId5"/>
              </a:rPr>
              <a:t>photos</a:t>
            </a:r>
            <a:r>
              <a:rPr lang="cs-CZ" sz="4000" dirty="0" smtClean="0">
                <a:hlinkClick r:id="rId5"/>
              </a:rPr>
              <a:t>/</a:t>
            </a:r>
            <a:r>
              <a:rPr lang="cs-CZ" sz="4000" dirty="0" err="1" smtClean="0">
                <a:hlinkClick r:id="rId5"/>
              </a:rPr>
              <a:t>small</a:t>
            </a:r>
            <a:r>
              <a:rPr lang="cs-CZ" sz="4000" dirty="0" smtClean="0">
                <a:hlinkClick r:id="rId5"/>
              </a:rPr>
              <a:t>/9593481.jpg</a:t>
            </a: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en-US" sz="4000" dirty="0" smtClean="0"/>
              <a:t>[</a:t>
            </a:r>
            <a:r>
              <a:rPr lang="cs-CZ" sz="4000" dirty="0" smtClean="0"/>
              <a:t>Obr. </a:t>
            </a:r>
            <a:r>
              <a:rPr lang="en-US" sz="4000" dirty="0" smtClean="0"/>
              <a:t>5],</a:t>
            </a:r>
            <a:r>
              <a:rPr lang="cs-CZ" sz="4000" dirty="0" smtClean="0"/>
              <a:t> </a:t>
            </a:r>
            <a:r>
              <a:rPr lang="en-US" sz="4000" dirty="0" smtClean="0"/>
              <a:t>[</a:t>
            </a:r>
            <a:r>
              <a:rPr lang="cs-CZ" sz="4000" dirty="0" smtClean="0"/>
              <a:t>citace 2011-12-05</a:t>
            </a:r>
            <a:r>
              <a:rPr lang="en-US" sz="4000" dirty="0" smtClean="0"/>
              <a:t>],</a:t>
            </a:r>
            <a:r>
              <a:rPr lang="en-US" sz="4000" dirty="0" err="1" smtClean="0"/>
              <a:t>dostupn</a:t>
            </a:r>
            <a:r>
              <a:rPr lang="cs-CZ" sz="4000" dirty="0" smtClean="0"/>
              <a:t>é</a:t>
            </a:r>
            <a:r>
              <a:rPr lang="en-US" sz="4000" dirty="0" smtClean="0"/>
              <a:t> </a:t>
            </a:r>
            <a:r>
              <a:rPr lang="en-US" sz="4000" dirty="0" err="1" smtClean="0"/>
              <a:t>na</a:t>
            </a:r>
            <a:r>
              <a:rPr lang="en-US" sz="4000" dirty="0" smtClean="0"/>
              <a:t> www</a:t>
            </a:r>
            <a:r>
              <a:rPr lang="cs-CZ" sz="4000" dirty="0" smtClean="0">
                <a:hlinkClick r:id="rId6"/>
              </a:rPr>
              <a:t>http://www.</a:t>
            </a:r>
            <a:r>
              <a:rPr lang="cs-CZ" sz="4000" dirty="0" err="1" smtClean="0">
                <a:hlinkClick r:id="rId6"/>
              </a:rPr>
              <a:t>profimedia.sk</a:t>
            </a:r>
            <a:r>
              <a:rPr lang="cs-CZ" sz="4000" dirty="0" smtClean="0">
                <a:hlinkClick r:id="rId6"/>
              </a:rPr>
              <a:t>/fotografie/kanada-</a:t>
            </a:r>
            <a:r>
              <a:rPr lang="cs-CZ" sz="4000" dirty="0" err="1" smtClean="0">
                <a:hlinkClick r:id="rId6"/>
              </a:rPr>
              <a:t>provincia</a:t>
            </a:r>
            <a:r>
              <a:rPr lang="cs-CZ" sz="4000" dirty="0" smtClean="0">
                <a:hlinkClick r:id="rId6"/>
              </a:rPr>
              <a:t>-</a:t>
            </a:r>
            <a:r>
              <a:rPr lang="cs-CZ" sz="4000" dirty="0" err="1" smtClean="0">
                <a:hlinkClick r:id="rId6"/>
              </a:rPr>
              <a:t>alberta</a:t>
            </a:r>
            <a:r>
              <a:rPr lang="cs-CZ" sz="4000" dirty="0" smtClean="0">
                <a:hlinkClick r:id="rId6"/>
              </a:rPr>
              <a:t>-</a:t>
            </a:r>
            <a:r>
              <a:rPr lang="cs-CZ" sz="4000" dirty="0" err="1" smtClean="0">
                <a:hlinkClick r:id="rId6"/>
              </a:rPr>
              <a:t>skalnate</a:t>
            </a:r>
            <a:r>
              <a:rPr lang="cs-CZ" sz="4000" dirty="0" smtClean="0">
                <a:hlinkClick r:id="rId6"/>
              </a:rPr>
              <a:t>-hory-</a:t>
            </a:r>
            <a:r>
              <a:rPr lang="cs-CZ" sz="4000" dirty="0" err="1" smtClean="0">
                <a:hlinkClick r:id="rId6"/>
              </a:rPr>
              <a:t>narodny</a:t>
            </a:r>
            <a:r>
              <a:rPr lang="cs-CZ" sz="4000" dirty="0" smtClean="0">
                <a:hlinkClick r:id="rId6"/>
              </a:rPr>
              <a:t>-park/</a:t>
            </a:r>
            <a:r>
              <a:rPr lang="cs-CZ" sz="4000" dirty="0" err="1" smtClean="0">
                <a:hlinkClick r:id="rId6"/>
              </a:rPr>
              <a:t>profimedia</a:t>
            </a:r>
            <a:r>
              <a:rPr lang="cs-CZ" sz="4000" dirty="0" smtClean="0">
                <a:hlinkClick r:id="rId6"/>
              </a:rPr>
              <a:t>-0006873929.jpg</a:t>
            </a: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en-US" sz="4000" dirty="0" smtClean="0"/>
              <a:t>[</a:t>
            </a:r>
            <a:r>
              <a:rPr lang="cs-CZ" sz="4000" dirty="0" smtClean="0"/>
              <a:t>Obr. </a:t>
            </a:r>
            <a:r>
              <a:rPr lang="en-US" sz="4000" dirty="0" smtClean="0"/>
              <a:t>6],</a:t>
            </a:r>
            <a:r>
              <a:rPr lang="cs-CZ" sz="4000" dirty="0" smtClean="0"/>
              <a:t> </a:t>
            </a:r>
            <a:r>
              <a:rPr lang="en-US" sz="4000" dirty="0" smtClean="0"/>
              <a:t>[</a:t>
            </a:r>
            <a:r>
              <a:rPr lang="cs-CZ" sz="4000" dirty="0" smtClean="0"/>
              <a:t>citace 2011-12-05</a:t>
            </a:r>
            <a:r>
              <a:rPr lang="en-US" sz="4000" dirty="0" smtClean="0"/>
              <a:t>],</a:t>
            </a:r>
            <a:r>
              <a:rPr lang="en-US" sz="4000" dirty="0" err="1" smtClean="0"/>
              <a:t>dostupn</a:t>
            </a:r>
            <a:r>
              <a:rPr lang="cs-CZ" sz="4000" dirty="0" smtClean="0"/>
              <a:t>é</a:t>
            </a:r>
            <a:r>
              <a:rPr lang="en-US" sz="4000" dirty="0" smtClean="0"/>
              <a:t> </a:t>
            </a:r>
            <a:r>
              <a:rPr lang="en-US" sz="4000" dirty="0" err="1" smtClean="0"/>
              <a:t>na</a:t>
            </a:r>
            <a:r>
              <a:rPr lang="en-US" sz="4000" dirty="0" smtClean="0"/>
              <a:t> www</a:t>
            </a:r>
            <a:r>
              <a:rPr lang="cs-CZ" sz="4000" dirty="0" smtClean="0"/>
              <a:t>: </a:t>
            </a:r>
            <a:r>
              <a:rPr lang="cs-CZ" sz="4000" dirty="0" smtClean="0">
                <a:hlinkClick r:id="rId7"/>
              </a:rPr>
              <a:t>http://www.</a:t>
            </a:r>
            <a:r>
              <a:rPr lang="cs-CZ" sz="4000" dirty="0" err="1" smtClean="0">
                <a:hlinkClick r:id="rId7"/>
              </a:rPr>
              <a:t>citypictures.org</a:t>
            </a:r>
            <a:r>
              <a:rPr lang="cs-CZ" sz="4000" dirty="0" smtClean="0">
                <a:hlinkClick r:id="rId7"/>
              </a:rPr>
              <a:t>/data/media/259/Mono_</a:t>
            </a:r>
            <a:r>
              <a:rPr lang="cs-CZ" sz="4000" dirty="0" err="1" smtClean="0">
                <a:hlinkClick r:id="rId7"/>
              </a:rPr>
              <a:t>Lake</a:t>
            </a:r>
            <a:r>
              <a:rPr lang="cs-CZ" sz="4000" dirty="0" smtClean="0">
                <a:hlinkClick r:id="rId7"/>
              </a:rPr>
              <a:t>_Sierra_Nevada.</a:t>
            </a:r>
            <a:r>
              <a:rPr lang="cs-CZ" sz="4000" dirty="0" err="1" smtClean="0">
                <a:hlinkClick r:id="rId7"/>
              </a:rPr>
              <a:t>jpg</a:t>
            </a: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en-US" sz="4000" dirty="0" smtClean="0"/>
              <a:t>[</a:t>
            </a:r>
            <a:r>
              <a:rPr lang="cs-CZ" sz="4000" dirty="0" smtClean="0"/>
              <a:t>Obr. 7</a:t>
            </a:r>
            <a:r>
              <a:rPr lang="en-US" sz="4000" dirty="0" smtClean="0"/>
              <a:t>,</a:t>
            </a:r>
            <a:r>
              <a:rPr lang="cs-CZ" sz="4000" dirty="0" smtClean="0"/>
              <a:t> </a:t>
            </a:r>
            <a:r>
              <a:rPr lang="en-US" sz="4000" dirty="0" smtClean="0"/>
              <a:t>[</a:t>
            </a:r>
            <a:r>
              <a:rPr lang="cs-CZ" sz="4000" dirty="0" smtClean="0"/>
              <a:t>citace 2011-12-05</a:t>
            </a:r>
            <a:r>
              <a:rPr lang="en-US" sz="4000" dirty="0" smtClean="0"/>
              <a:t>],</a:t>
            </a:r>
            <a:r>
              <a:rPr lang="en-US" sz="4000" dirty="0" err="1" smtClean="0"/>
              <a:t>dostupn</a:t>
            </a:r>
            <a:r>
              <a:rPr lang="cs-CZ" sz="4000" dirty="0" smtClean="0"/>
              <a:t>é</a:t>
            </a:r>
            <a:r>
              <a:rPr lang="en-US" sz="4000" dirty="0" smtClean="0"/>
              <a:t> </a:t>
            </a:r>
            <a:r>
              <a:rPr lang="en-US" sz="4000" dirty="0" err="1" smtClean="0"/>
              <a:t>na</a:t>
            </a:r>
            <a:r>
              <a:rPr lang="en-US" sz="4000" dirty="0" smtClean="0"/>
              <a:t> www</a:t>
            </a:r>
            <a:r>
              <a:rPr lang="cs-CZ" sz="4000" dirty="0" smtClean="0"/>
              <a:t>:</a:t>
            </a:r>
            <a:r>
              <a:rPr lang="cs-CZ" sz="4000" dirty="0" smtClean="0">
                <a:hlinkClick r:id="rId8"/>
              </a:rPr>
              <a:t>http://rgla.upol.cz/soubory/img/KGG_RGAM_Argentina_06.jpg</a:t>
            </a: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en-US" sz="4000" dirty="0" smtClean="0"/>
              <a:t>[</a:t>
            </a:r>
            <a:r>
              <a:rPr lang="cs-CZ" sz="4000" dirty="0" smtClean="0"/>
              <a:t>Obr. 8</a:t>
            </a:r>
            <a:r>
              <a:rPr lang="en-US" sz="4000" dirty="0" smtClean="0"/>
              <a:t>,</a:t>
            </a:r>
            <a:r>
              <a:rPr lang="cs-CZ" sz="4000" dirty="0" smtClean="0"/>
              <a:t> </a:t>
            </a:r>
            <a:r>
              <a:rPr lang="en-US" sz="4000" dirty="0" smtClean="0"/>
              <a:t>[</a:t>
            </a:r>
            <a:r>
              <a:rPr lang="cs-CZ" sz="4000" dirty="0" smtClean="0"/>
              <a:t>citace 2011-12-05</a:t>
            </a:r>
            <a:r>
              <a:rPr lang="en-US" sz="4000" dirty="0" smtClean="0"/>
              <a:t>],</a:t>
            </a:r>
            <a:r>
              <a:rPr lang="en-US" sz="4000" dirty="0" err="1" smtClean="0"/>
              <a:t>dostupn</a:t>
            </a:r>
            <a:r>
              <a:rPr lang="cs-CZ" sz="4000" dirty="0" smtClean="0"/>
              <a:t>é</a:t>
            </a:r>
            <a:r>
              <a:rPr lang="en-US" sz="4000" dirty="0" smtClean="0"/>
              <a:t> </a:t>
            </a:r>
            <a:r>
              <a:rPr lang="en-US" sz="4000" dirty="0" err="1" smtClean="0"/>
              <a:t>na</a:t>
            </a:r>
            <a:r>
              <a:rPr lang="en-US" sz="4000" dirty="0" smtClean="0"/>
              <a:t> www</a:t>
            </a:r>
            <a:r>
              <a:rPr lang="cs-CZ" sz="4000" dirty="0" smtClean="0"/>
              <a:t>:</a:t>
            </a:r>
            <a:r>
              <a:rPr lang="cs-CZ" sz="4000" dirty="0" smtClean="0">
                <a:hlinkClick r:id="rId9"/>
              </a:rPr>
              <a:t>http://www.</a:t>
            </a:r>
            <a:r>
              <a:rPr lang="cs-CZ" sz="4000" dirty="0" err="1" smtClean="0">
                <a:hlinkClick r:id="rId9"/>
              </a:rPr>
              <a:t>tercovci.cz</a:t>
            </a:r>
            <a:r>
              <a:rPr lang="cs-CZ" sz="4000" dirty="0" smtClean="0">
                <a:hlinkClick r:id="rId9"/>
              </a:rPr>
              <a:t>/</a:t>
            </a:r>
            <a:r>
              <a:rPr lang="cs-CZ" sz="4000" dirty="0" err="1" smtClean="0">
                <a:hlinkClick r:id="rId9"/>
              </a:rPr>
              <a:t>amazonie</a:t>
            </a:r>
            <a:r>
              <a:rPr lang="cs-CZ" sz="4000" dirty="0" smtClean="0">
                <a:hlinkClick r:id="rId9"/>
              </a:rPr>
              <a:t>/</a:t>
            </a:r>
            <a:r>
              <a:rPr lang="cs-CZ" sz="4000" dirty="0" err="1" smtClean="0">
                <a:hlinkClick r:id="rId9"/>
              </a:rPr>
              <a:t>amazonie</a:t>
            </a:r>
            <a:r>
              <a:rPr lang="cs-CZ" sz="4000" dirty="0" smtClean="0">
                <a:hlinkClick r:id="rId9"/>
              </a:rPr>
              <a:t>_1.jpg</a:t>
            </a: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en-US" sz="4000" dirty="0" smtClean="0"/>
              <a:t>[</a:t>
            </a:r>
            <a:r>
              <a:rPr lang="cs-CZ" sz="4000" dirty="0" smtClean="0"/>
              <a:t>Obr. 9</a:t>
            </a:r>
            <a:r>
              <a:rPr lang="en-US" sz="4000" dirty="0" smtClean="0"/>
              <a:t>],</a:t>
            </a:r>
            <a:r>
              <a:rPr lang="cs-CZ" sz="4000" dirty="0" smtClean="0"/>
              <a:t> </a:t>
            </a:r>
            <a:r>
              <a:rPr lang="en-US" sz="4000" dirty="0" smtClean="0"/>
              <a:t>[</a:t>
            </a:r>
            <a:r>
              <a:rPr lang="cs-CZ" sz="4000" dirty="0" smtClean="0"/>
              <a:t>citace 2011-12-05</a:t>
            </a:r>
            <a:r>
              <a:rPr lang="en-US" sz="4000" dirty="0" smtClean="0"/>
              <a:t>],</a:t>
            </a:r>
            <a:r>
              <a:rPr lang="en-US" sz="4000" dirty="0" err="1" smtClean="0"/>
              <a:t>dostupn</a:t>
            </a:r>
            <a:r>
              <a:rPr lang="cs-CZ" sz="4000" dirty="0" smtClean="0"/>
              <a:t>é</a:t>
            </a:r>
            <a:r>
              <a:rPr lang="en-US" sz="4000" dirty="0" smtClean="0"/>
              <a:t> </a:t>
            </a:r>
            <a:r>
              <a:rPr lang="en-US" sz="4000" dirty="0" err="1" smtClean="0"/>
              <a:t>na</a:t>
            </a:r>
            <a:r>
              <a:rPr lang="en-US" sz="4000" dirty="0" smtClean="0"/>
              <a:t> www</a:t>
            </a:r>
            <a:r>
              <a:rPr lang="cs-CZ" sz="4000" dirty="0" smtClean="0"/>
              <a:t>:</a:t>
            </a:r>
            <a:r>
              <a:rPr lang="cs-CZ" sz="4000" dirty="0" smtClean="0">
                <a:hlinkClick r:id="rId10"/>
              </a:rPr>
              <a:t>http://img.flog.pravda.sk/2008/12/05/rZc_147451_m.jpg</a:t>
            </a: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en-US" sz="4000" dirty="0" smtClean="0"/>
              <a:t>[</a:t>
            </a:r>
            <a:r>
              <a:rPr lang="cs-CZ" sz="4000" dirty="0" smtClean="0"/>
              <a:t>Obr .10.</a:t>
            </a:r>
            <a:r>
              <a:rPr lang="en-US" sz="4000" dirty="0" smtClean="0"/>
              <a:t>],</a:t>
            </a:r>
            <a:r>
              <a:rPr lang="cs-CZ" sz="4000" dirty="0" smtClean="0"/>
              <a:t> </a:t>
            </a:r>
            <a:r>
              <a:rPr lang="en-US" sz="4000" dirty="0" smtClean="0"/>
              <a:t>[</a:t>
            </a:r>
            <a:r>
              <a:rPr lang="cs-CZ" sz="4000" dirty="0" smtClean="0"/>
              <a:t>citace 2011-12-05</a:t>
            </a:r>
            <a:r>
              <a:rPr lang="en-US" sz="4000" dirty="0" smtClean="0"/>
              <a:t>],</a:t>
            </a:r>
            <a:r>
              <a:rPr lang="en-US" sz="4000" dirty="0" err="1" smtClean="0"/>
              <a:t>dostupn</a:t>
            </a:r>
            <a:r>
              <a:rPr lang="cs-CZ" sz="4000" dirty="0" smtClean="0"/>
              <a:t>é</a:t>
            </a:r>
            <a:r>
              <a:rPr lang="en-US" sz="4000" dirty="0" smtClean="0"/>
              <a:t> </a:t>
            </a:r>
            <a:r>
              <a:rPr lang="en-US" sz="4000" dirty="0" err="1" smtClean="0"/>
              <a:t>na</a:t>
            </a:r>
            <a:r>
              <a:rPr lang="en-US" sz="4000" dirty="0" smtClean="0"/>
              <a:t> www</a:t>
            </a:r>
            <a:r>
              <a:rPr lang="cs-CZ" sz="4000" dirty="0" smtClean="0"/>
              <a:t>:</a:t>
            </a:r>
            <a:r>
              <a:rPr lang="cs-CZ" sz="4000" dirty="0" smtClean="0">
                <a:hlinkClick r:id="rId11"/>
              </a:rPr>
              <a:t>http://usa1.webzdarma.cz/</a:t>
            </a:r>
            <a:r>
              <a:rPr lang="cs-CZ" sz="4000" dirty="0" err="1" smtClean="0">
                <a:hlinkClick r:id="rId11"/>
              </a:rPr>
              <a:t>obrazky</a:t>
            </a:r>
            <a:r>
              <a:rPr lang="cs-CZ" sz="4000" dirty="0" smtClean="0">
                <a:hlinkClick r:id="rId11"/>
              </a:rPr>
              <a:t>/a.</a:t>
            </a:r>
            <a:r>
              <a:rPr lang="cs-CZ" sz="4000" dirty="0" err="1" smtClean="0">
                <a:hlinkClick r:id="rId11"/>
              </a:rPr>
              <a:t>bmp</a:t>
            </a: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en-US" sz="4000" dirty="0" smtClean="0"/>
              <a:t>[</a:t>
            </a:r>
            <a:r>
              <a:rPr lang="cs-CZ" sz="4000" dirty="0" smtClean="0"/>
              <a:t>Obr..11</a:t>
            </a:r>
            <a:r>
              <a:rPr lang="en-US" sz="4000" dirty="0" smtClean="0"/>
              <a:t>],</a:t>
            </a:r>
            <a:r>
              <a:rPr lang="cs-CZ" sz="4000" dirty="0" smtClean="0"/>
              <a:t> </a:t>
            </a:r>
            <a:r>
              <a:rPr lang="en-US" sz="4000" dirty="0" smtClean="0"/>
              <a:t>[</a:t>
            </a:r>
            <a:r>
              <a:rPr lang="cs-CZ" sz="4000" dirty="0" smtClean="0"/>
              <a:t>citace 2011-12-05</a:t>
            </a:r>
            <a:r>
              <a:rPr lang="en-US" sz="4000" dirty="0" smtClean="0"/>
              <a:t>],</a:t>
            </a:r>
            <a:r>
              <a:rPr lang="en-US" sz="4000" dirty="0" err="1" smtClean="0"/>
              <a:t>dostupn</a:t>
            </a:r>
            <a:r>
              <a:rPr lang="cs-CZ" sz="4000" dirty="0" smtClean="0"/>
              <a:t>é</a:t>
            </a:r>
            <a:r>
              <a:rPr lang="en-US" sz="4000" dirty="0" smtClean="0"/>
              <a:t> </a:t>
            </a:r>
            <a:r>
              <a:rPr lang="en-US" sz="4000" dirty="0" err="1" smtClean="0"/>
              <a:t>na</a:t>
            </a:r>
            <a:r>
              <a:rPr lang="en-US" sz="4000" dirty="0" smtClean="0"/>
              <a:t> www</a:t>
            </a:r>
            <a:r>
              <a:rPr lang="cs-CZ" sz="4000" dirty="0" smtClean="0"/>
              <a:t>:</a:t>
            </a:r>
            <a:r>
              <a:rPr lang="cs-CZ" sz="4000" u="sng" dirty="0" smtClean="0">
                <a:hlinkClick r:id="rId12"/>
              </a:rPr>
              <a:t>http://www.</a:t>
            </a:r>
            <a:r>
              <a:rPr lang="cs-CZ" sz="4000" u="sng" dirty="0" err="1" smtClean="0">
                <a:hlinkClick r:id="rId12"/>
              </a:rPr>
              <a:t>mapysveta.eu</a:t>
            </a:r>
            <a:r>
              <a:rPr lang="cs-CZ" sz="4000" u="sng" dirty="0" smtClean="0">
                <a:hlinkClick r:id="rId12"/>
              </a:rPr>
              <a:t>/</a:t>
            </a:r>
            <a:r>
              <a:rPr lang="cs-CZ" sz="4000" u="sng" dirty="0" err="1" smtClean="0">
                <a:hlinkClick r:id="rId12"/>
              </a:rPr>
              <a:t>images</a:t>
            </a:r>
            <a:r>
              <a:rPr lang="cs-CZ" sz="4000" u="sng" dirty="0" smtClean="0">
                <a:hlinkClick r:id="rId12"/>
              </a:rPr>
              <a:t>/</a:t>
            </a:r>
            <a:r>
              <a:rPr lang="cs-CZ" sz="4000" u="sng" dirty="0" err="1" smtClean="0">
                <a:hlinkClick r:id="rId12"/>
              </a:rPr>
              <a:t>severni</a:t>
            </a:r>
            <a:r>
              <a:rPr lang="cs-CZ" sz="4000" u="sng" dirty="0" smtClean="0">
                <a:hlinkClick r:id="rId12"/>
              </a:rPr>
              <a:t>_</a:t>
            </a:r>
            <a:r>
              <a:rPr lang="cs-CZ" sz="4000" u="sng" dirty="0" err="1" smtClean="0">
                <a:hlinkClick r:id="rId12"/>
              </a:rPr>
              <a:t>amerika</a:t>
            </a:r>
            <a:r>
              <a:rPr lang="cs-CZ" sz="4000" u="sng" dirty="0" smtClean="0">
                <a:hlinkClick r:id="rId12"/>
              </a:rPr>
              <a:t>_</a:t>
            </a:r>
            <a:r>
              <a:rPr lang="cs-CZ" sz="4000" u="sng" dirty="0" err="1" smtClean="0">
                <a:hlinkClick r:id="rId12"/>
              </a:rPr>
              <a:t>slepa</a:t>
            </a:r>
            <a:r>
              <a:rPr lang="cs-CZ" sz="4000" u="sng" dirty="0" smtClean="0">
                <a:hlinkClick r:id="rId12"/>
              </a:rPr>
              <a:t>_mapa.</a:t>
            </a:r>
            <a:r>
              <a:rPr lang="cs-CZ" sz="4000" u="sng" dirty="0" err="1" smtClean="0">
                <a:hlinkClick r:id="rId12"/>
              </a:rPr>
              <a:t>gif</a:t>
            </a: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en-US" sz="4000" dirty="0" smtClean="0"/>
              <a:t>[</a:t>
            </a:r>
            <a:r>
              <a:rPr lang="cs-CZ" sz="4000" dirty="0" smtClean="0"/>
              <a:t>Obr..12</a:t>
            </a:r>
            <a:r>
              <a:rPr lang="en-US" sz="4000" dirty="0" smtClean="0"/>
              <a:t>,</a:t>
            </a:r>
            <a:r>
              <a:rPr lang="cs-CZ" sz="4000" dirty="0" smtClean="0"/>
              <a:t> </a:t>
            </a:r>
            <a:r>
              <a:rPr lang="en-US" sz="4000" dirty="0" smtClean="0"/>
              <a:t>[</a:t>
            </a:r>
            <a:r>
              <a:rPr lang="cs-CZ" sz="4000" dirty="0" smtClean="0"/>
              <a:t>citace 2011-12-05</a:t>
            </a:r>
            <a:r>
              <a:rPr lang="en-US" sz="4000" dirty="0" smtClean="0"/>
              <a:t>],</a:t>
            </a:r>
            <a:r>
              <a:rPr lang="en-US" sz="4000" dirty="0" err="1" smtClean="0"/>
              <a:t>dostupn</a:t>
            </a:r>
            <a:r>
              <a:rPr lang="cs-CZ" sz="4000" dirty="0" smtClean="0"/>
              <a:t>é</a:t>
            </a:r>
            <a:r>
              <a:rPr lang="en-US" sz="4000" dirty="0" smtClean="0"/>
              <a:t> </a:t>
            </a:r>
            <a:r>
              <a:rPr lang="en-US" sz="4000" dirty="0" err="1" smtClean="0"/>
              <a:t>na</a:t>
            </a:r>
            <a:r>
              <a:rPr lang="en-US" sz="4000" dirty="0" smtClean="0"/>
              <a:t> www</a:t>
            </a:r>
            <a:r>
              <a:rPr lang="cs-CZ" sz="4000" dirty="0" smtClean="0"/>
              <a:t>: </a:t>
            </a:r>
            <a:r>
              <a:rPr lang="cs-CZ" sz="4000" dirty="0" smtClean="0">
                <a:hlinkClick r:id="rId13"/>
              </a:rPr>
              <a:t>http://www.</a:t>
            </a:r>
            <a:r>
              <a:rPr lang="cs-CZ" sz="4000" dirty="0" err="1" smtClean="0">
                <a:hlinkClick r:id="rId13"/>
              </a:rPr>
              <a:t>slepamapa.cz</a:t>
            </a:r>
            <a:r>
              <a:rPr lang="cs-CZ" sz="4000" dirty="0" smtClean="0">
                <a:hlinkClick r:id="rId13"/>
              </a:rPr>
              <a:t>/</a:t>
            </a:r>
            <a:r>
              <a:rPr lang="cs-CZ" sz="4000" dirty="0" err="1" smtClean="0">
                <a:hlinkClick r:id="rId13"/>
              </a:rPr>
              <a:t>images</a:t>
            </a:r>
            <a:r>
              <a:rPr lang="cs-CZ" sz="4000" dirty="0" smtClean="0">
                <a:hlinkClick r:id="rId13"/>
              </a:rPr>
              <a:t>/</a:t>
            </a:r>
            <a:r>
              <a:rPr lang="cs-CZ" sz="4000" dirty="0" err="1" smtClean="0">
                <a:hlinkClick r:id="rId13"/>
              </a:rPr>
              <a:t>jizni</a:t>
            </a:r>
            <a:r>
              <a:rPr lang="cs-CZ" sz="4000" dirty="0" smtClean="0">
                <a:hlinkClick r:id="rId13"/>
              </a:rPr>
              <a:t>_</a:t>
            </a:r>
            <a:r>
              <a:rPr lang="cs-CZ" sz="4000" dirty="0" err="1" smtClean="0">
                <a:hlinkClick r:id="rId13"/>
              </a:rPr>
              <a:t>amerika</a:t>
            </a:r>
            <a:r>
              <a:rPr lang="cs-CZ" sz="4000" dirty="0" smtClean="0">
                <a:hlinkClick r:id="rId13"/>
              </a:rPr>
              <a:t>_</a:t>
            </a:r>
            <a:r>
              <a:rPr lang="cs-CZ" sz="4000" dirty="0" err="1" smtClean="0">
                <a:hlinkClick r:id="rId13"/>
              </a:rPr>
              <a:t>slepa</a:t>
            </a:r>
            <a:r>
              <a:rPr lang="cs-CZ" sz="4000" dirty="0" smtClean="0">
                <a:hlinkClick r:id="rId13"/>
              </a:rPr>
              <a:t>_mapa_hranice.</a:t>
            </a:r>
            <a:r>
              <a:rPr lang="cs-CZ" sz="4000" dirty="0" err="1" smtClean="0">
                <a:hlinkClick r:id="rId13"/>
              </a:rPr>
              <a:t>gif</a:t>
            </a:r>
            <a:endParaRPr lang="cs-CZ" sz="4000" dirty="0" smtClean="0"/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en-US" sz="4000" dirty="0" smtClean="0"/>
              <a:t>[</a:t>
            </a:r>
            <a:endParaRPr lang="cs-CZ" dirty="0" smtClean="0"/>
          </a:p>
          <a:p>
            <a:pPr marL="0" indent="0">
              <a:buNone/>
            </a:pPr>
            <a:r>
              <a:rPr lang="cs-CZ" sz="4800" dirty="0" smtClean="0"/>
              <a:t>vlastní zdroj informací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1">
      <a:dk1>
        <a:sysClr val="windowText" lastClr="000000"/>
      </a:dk1>
      <a:lt1>
        <a:sysClr val="window" lastClr="FFFFFF"/>
      </a:lt1>
      <a:dk2>
        <a:srgbClr val="3B3B3B"/>
      </a:dk2>
      <a:lt2>
        <a:srgbClr val="F2B79D"/>
      </a:lt2>
      <a:accent1>
        <a:srgbClr val="6EA0B0"/>
      </a:accent1>
      <a:accent2>
        <a:srgbClr val="F6DE55"/>
      </a:accent2>
      <a:accent3>
        <a:srgbClr val="66627F"/>
      </a:accent3>
      <a:accent4>
        <a:srgbClr val="748560"/>
      </a:accent4>
      <a:accent5>
        <a:srgbClr val="E597B5"/>
      </a:accent5>
      <a:accent6>
        <a:srgbClr val="7E848D"/>
      </a:accent6>
      <a:hlink>
        <a:srgbClr val="00C8C3"/>
      </a:hlink>
      <a:folHlink>
        <a:srgbClr val="A116E0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835</TotalTime>
  <Words>488</Words>
  <Application>Microsoft Office PowerPoint</Application>
  <PresentationFormat>Předvádění na obrazovce (4:3)</PresentationFormat>
  <Paragraphs>96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ANOTACE</vt:lpstr>
      <vt:lpstr>AMERIKA -- povrch:</vt:lpstr>
      <vt:lpstr>Pohoří:</vt:lpstr>
      <vt:lpstr>Pohoří v obraze</vt:lpstr>
      <vt:lpstr>Nížiny:</vt:lpstr>
      <vt:lpstr>Vyznač v mapě pohoří:</vt:lpstr>
      <vt:lpstr>Vyznač v mapě nížiny:</vt:lpstr>
      <vt:lpstr>Zdroje,citace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Martin Králík</cp:lastModifiedBy>
  <cp:revision>125</cp:revision>
  <dcterms:created xsi:type="dcterms:W3CDTF">2011-06-20T10:40:08Z</dcterms:created>
  <dcterms:modified xsi:type="dcterms:W3CDTF">2012-03-14T16:18:04Z</dcterms:modified>
</cp:coreProperties>
</file>