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7" r:id="rId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slide" Target="slides/slide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35E81-A8A3-4CED-AFF7-ED8AC2C149B3}" type="datetimeFigureOut">
              <a:rPr lang="cs-CZ" smtClean="0"/>
              <a:t>25.9.2011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40531-28D1-46D3-9030-2EAFA51128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39499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35E81-A8A3-4CED-AFF7-ED8AC2C149B3}" type="datetimeFigureOut">
              <a:rPr lang="cs-CZ" smtClean="0"/>
              <a:t>25.9.2011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40531-28D1-46D3-9030-2EAFA51128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377158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35E81-A8A3-4CED-AFF7-ED8AC2C149B3}" type="datetimeFigureOut">
              <a:rPr lang="cs-CZ" smtClean="0"/>
              <a:t>25.9.2011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40531-28D1-46D3-9030-2EAFA51128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03691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35E81-A8A3-4CED-AFF7-ED8AC2C149B3}" type="datetimeFigureOut">
              <a:rPr lang="cs-CZ" smtClean="0"/>
              <a:t>25.9.2011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40531-28D1-46D3-9030-2EAFA51128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835534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35E81-A8A3-4CED-AFF7-ED8AC2C149B3}" type="datetimeFigureOut">
              <a:rPr lang="cs-CZ" smtClean="0"/>
              <a:t>25.9.2011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40531-28D1-46D3-9030-2EAFA51128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2529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35E81-A8A3-4CED-AFF7-ED8AC2C149B3}" type="datetimeFigureOut">
              <a:rPr lang="cs-CZ" smtClean="0"/>
              <a:t>25.9.2011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40531-28D1-46D3-9030-2EAFA51128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1022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35E81-A8A3-4CED-AFF7-ED8AC2C149B3}" type="datetimeFigureOut">
              <a:rPr lang="cs-CZ" smtClean="0"/>
              <a:t>25.9.2011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40531-28D1-46D3-9030-2EAFA51128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31214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35E81-A8A3-4CED-AFF7-ED8AC2C149B3}" type="datetimeFigureOut">
              <a:rPr lang="cs-CZ" smtClean="0"/>
              <a:t>25.9.2011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40531-28D1-46D3-9030-2EAFA51128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05984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35E81-A8A3-4CED-AFF7-ED8AC2C149B3}" type="datetimeFigureOut">
              <a:rPr lang="cs-CZ" smtClean="0"/>
              <a:t>25.9.2011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40531-28D1-46D3-9030-2EAFA51128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56395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35E81-A8A3-4CED-AFF7-ED8AC2C149B3}" type="datetimeFigureOut">
              <a:rPr lang="cs-CZ" smtClean="0"/>
              <a:t>25.9.2011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40531-28D1-46D3-9030-2EAFA51128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0642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35E81-A8A3-4CED-AFF7-ED8AC2C149B3}" type="datetimeFigureOut">
              <a:rPr lang="cs-CZ" smtClean="0"/>
              <a:t>25.9.2011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240531-28D1-46D3-9030-2EAFA51128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724156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20000"/>
            <a:lumOff val="80000"/>
            <a:alpha val="31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C35E81-A8A3-4CED-AFF7-ED8AC2C149B3}" type="datetimeFigureOut">
              <a:rPr lang="cs-CZ" smtClean="0"/>
              <a:t>25.9.2011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240531-28D1-46D3-9030-2EAFA511284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15670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188" y="5373688"/>
            <a:ext cx="8064500" cy="1079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 Box 4"/>
          <p:cNvSpPr txBox="1">
            <a:spLocks noChangeArrowheads="1"/>
          </p:cNvSpPr>
          <p:nvPr/>
        </p:nvSpPr>
        <p:spPr bwMode="auto">
          <a:xfrm>
            <a:off x="827088" y="4581525"/>
            <a:ext cx="72009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sz="2400" b="1" smtClean="0"/>
              <a:t>VY_32_INOVACE_VIII-C-04</a:t>
            </a:r>
            <a:endParaRPr lang="cs-CZ" sz="2400" b="1" dirty="0"/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1116013" y="692150"/>
            <a:ext cx="6911975" cy="769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ctr" eaLnBrk="1" hangingPunct="1"/>
            <a:r>
              <a:rPr lang="cs-CZ" sz="4400" dirty="0"/>
              <a:t>KRUŽNICE A VÁLEC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2461590" y="2492374"/>
            <a:ext cx="4099456" cy="5847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cs-CZ" sz="3200" dirty="0" smtClean="0"/>
              <a:t>Délka kružnice, výpočty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30237041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sz="4000" dirty="0" smtClean="0"/>
              <a:t>Vypočítej délku červené části kružnice</a:t>
            </a:r>
            <a:endParaRPr lang="cs-CZ" sz="4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34442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a)</a:t>
            </a:r>
            <a:r>
              <a:rPr lang="cs-CZ" sz="2000" dirty="0" smtClean="0"/>
              <a:t> r = 2,6 cm                                          </a:t>
            </a:r>
            <a:r>
              <a:rPr lang="cs-CZ" dirty="0" smtClean="0"/>
              <a:t>b)     </a:t>
            </a:r>
            <a:r>
              <a:rPr lang="cs-CZ" sz="2000" dirty="0" smtClean="0"/>
              <a:t>d = 5,2 cm</a:t>
            </a:r>
          </a:p>
          <a:p>
            <a:pPr marL="457200" indent="-457200">
              <a:buAutoNum type="alphaLcParenR"/>
            </a:pPr>
            <a:endParaRPr lang="cs-CZ" sz="2000" dirty="0"/>
          </a:p>
          <a:p>
            <a:pPr marL="457200" indent="-457200">
              <a:buAutoNum type="alphaLcParenR"/>
            </a:pPr>
            <a:endParaRPr lang="cs-CZ" sz="2000" dirty="0" smtClean="0"/>
          </a:p>
          <a:p>
            <a:pPr marL="457200" indent="-457200">
              <a:buAutoNum type="alphaLcParenR"/>
            </a:pPr>
            <a:endParaRPr lang="cs-CZ" sz="2000" dirty="0"/>
          </a:p>
          <a:p>
            <a:pPr marL="457200" indent="-457200">
              <a:buAutoNum type="alphaLcParenR"/>
            </a:pPr>
            <a:endParaRPr lang="cs-CZ" sz="2000" dirty="0" smtClean="0"/>
          </a:p>
          <a:p>
            <a:pPr marL="457200" indent="-457200">
              <a:buAutoNum type="alphaLcParenR"/>
            </a:pPr>
            <a:endParaRPr lang="cs-CZ" sz="2000" dirty="0"/>
          </a:p>
          <a:p>
            <a:pPr marL="0" indent="0">
              <a:buNone/>
            </a:pPr>
            <a:r>
              <a:rPr lang="cs-CZ" dirty="0" smtClean="0"/>
              <a:t>c) </a:t>
            </a:r>
            <a:r>
              <a:rPr lang="cs-CZ" sz="2000" dirty="0" smtClean="0"/>
              <a:t>r = 2,6 cm                                          </a:t>
            </a:r>
            <a:r>
              <a:rPr lang="cs-CZ" dirty="0" smtClean="0"/>
              <a:t>d)    </a:t>
            </a:r>
            <a:r>
              <a:rPr lang="cs-CZ" sz="2000" dirty="0" smtClean="0"/>
              <a:t>d = 5,2 cm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1403856" y="1916832"/>
            <a:ext cx="1872000" cy="1872208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5580112" y="1910439"/>
            <a:ext cx="1872000" cy="1872208"/>
          </a:xfrm>
          <a:prstGeom prst="ellipse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8" name="Skupina 17"/>
          <p:cNvGrpSpPr/>
          <p:nvPr/>
        </p:nvGrpSpPr>
        <p:grpSpPr>
          <a:xfrm>
            <a:off x="1115616" y="4509120"/>
            <a:ext cx="1872000" cy="1872208"/>
            <a:chOff x="1115616" y="4509120"/>
            <a:chExt cx="1872000" cy="1872208"/>
          </a:xfrm>
        </p:grpSpPr>
        <p:sp>
          <p:nvSpPr>
            <p:cNvPr id="8" name="Ovál 7"/>
            <p:cNvSpPr/>
            <p:nvPr/>
          </p:nvSpPr>
          <p:spPr>
            <a:xfrm>
              <a:off x="1115616" y="4509120"/>
              <a:ext cx="1872000" cy="1872208"/>
            </a:xfrm>
            <a:prstGeom prst="ellipse">
              <a:avLst/>
            </a:prstGeom>
            <a:solidFill>
              <a:schemeClr val="bg1"/>
            </a:solidFill>
            <a:ln w="28575">
              <a:solidFill>
                <a:schemeClr val="tx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Měsíc 13"/>
            <p:cNvSpPr/>
            <p:nvPr/>
          </p:nvSpPr>
          <p:spPr>
            <a:xfrm>
              <a:off x="1115616" y="4509120"/>
              <a:ext cx="981719" cy="1872208"/>
            </a:xfrm>
            <a:prstGeom prst="moon">
              <a:avLst>
                <a:gd name="adj" fmla="val 4840"/>
              </a:avLst>
            </a:prstGeom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19" name="Skupina 18"/>
          <p:cNvGrpSpPr/>
          <p:nvPr/>
        </p:nvGrpSpPr>
        <p:grpSpPr>
          <a:xfrm>
            <a:off x="5652120" y="4380811"/>
            <a:ext cx="1872000" cy="1872208"/>
            <a:chOff x="5652120" y="4380811"/>
            <a:chExt cx="1872000" cy="1872208"/>
          </a:xfrm>
        </p:grpSpPr>
        <p:sp>
          <p:nvSpPr>
            <p:cNvPr id="15" name="Ovál 14"/>
            <p:cNvSpPr/>
            <p:nvPr/>
          </p:nvSpPr>
          <p:spPr>
            <a:xfrm>
              <a:off x="5652120" y="4380811"/>
              <a:ext cx="1872000" cy="1872208"/>
            </a:xfrm>
            <a:prstGeom prst="ellipse">
              <a:avLst/>
            </a:prstGeom>
            <a:solidFill>
              <a:schemeClr val="bg1"/>
            </a:solidFill>
            <a:ln w="19050">
              <a:solidFill>
                <a:schemeClr val="tx2">
                  <a:lumMod val="20000"/>
                  <a:lumOff val="80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Výseč 15"/>
            <p:cNvSpPr/>
            <p:nvPr/>
          </p:nvSpPr>
          <p:spPr>
            <a:xfrm>
              <a:off x="5652120" y="4407954"/>
              <a:ext cx="1872000" cy="1786508"/>
            </a:xfrm>
            <a:prstGeom prst="pie">
              <a:avLst>
                <a:gd name="adj1" fmla="val 10792760"/>
                <a:gd name="adj2" fmla="val 16248150"/>
              </a:avLst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>
                <a:solidFill>
                  <a:schemeClr val="tx1"/>
                </a:solidFill>
              </a:endParaRPr>
            </a:p>
          </p:txBody>
        </p:sp>
      </p:grpSp>
      <p:sp>
        <p:nvSpPr>
          <p:cNvPr id="17" name="Obdélník 16"/>
          <p:cNvSpPr/>
          <p:nvPr/>
        </p:nvSpPr>
        <p:spPr>
          <a:xfrm>
            <a:off x="5652120" y="5157192"/>
            <a:ext cx="1080120" cy="28803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3602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5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Praktická úloha</a:t>
            </a:r>
            <a:endParaRPr lang="cs-CZ" sz="2400" dirty="0"/>
          </a:p>
        </p:txBody>
      </p:sp>
      <p:sp>
        <p:nvSpPr>
          <p:cNvPr id="3" name="Rectangle 2"/>
          <p:cNvSpPr>
            <a:spLocks noChangeArrowheads="1"/>
          </p:cNvSpPr>
          <p:nvPr/>
        </p:nvSpPr>
        <p:spPr bwMode="auto">
          <a:xfrm>
            <a:off x="323528" y="2061888"/>
            <a:ext cx="8152300" cy="18466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Nit na cívce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    Délka nitě na cívce je 240 metrů. Průměr prázdné cívky je 23 mm, průměr cívky</a:t>
            </a:r>
            <a:r>
              <a:rPr lang="cs-CZ" sz="2400" dirty="0">
                <a:latin typeface="Arial" pitchFamily="34" charset="0"/>
                <a:cs typeface="Arial" pitchFamily="34" charset="0"/>
              </a:rPr>
              <a:t> </a:t>
            </a:r>
            <a:r>
              <a:rPr kumimoji="0" lang="cs-CZ" sz="24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s navinutou nití je 25 mm Pokud budeš brát v úvahu střední průměr, vypočti počet závitů </a:t>
            </a:r>
            <a:endParaRPr kumimoji="0" lang="cs-CZ" sz="24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2049" name="Picture 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6066" y="3719530"/>
            <a:ext cx="3571850" cy="30277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68322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4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Motion origin="layout" path="M 0.0 0.0 L 0.0 -0.07213" pathEditMode="relative" ptsTypes="">
                                      <p:cBhvr>
                                        <p:cTn id="6" dur="250" accel="50000" decel="500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</p:animMotion>
                                    <p:animRot by="1500000">
                                      <p:cBhvr>
                                        <p:cTn id="7" dur="125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8" dur="125" fill="hold">
                                          <p:stCondLst>
                                            <p:cond delay="12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1500000">
                                      <p:cBhvr>
                                        <p:cTn id="9" dur="125" fill="hold">
                                          <p:stCondLst>
                                            <p:cond delay="2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500000">
                                      <p:cBhvr>
                                        <p:cTn id="10" dur="125" fill="hold">
                                          <p:stCondLst>
                                            <p:cond delay="37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57</TotalTime>
  <Words>62</Words>
  <Application>Microsoft Office PowerPoint</Application>
  <PresentationFormat>Předvádění na obrazovce (4:3)</PresentationFormat>
  <Paragraphs>14</Paragraphs>
  <Slides>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3</vt:i4>
      </vt:variant>
    </vt:vector>
  </HeadingPairs>
  <TitlesOfParts>
    <vt:vector size="4" baseType="lpstr">
      <vt:lpstr>Motiv systému Office</vt:lpstr>
      <vt:lpstr>Prezentace aplikace PowerPoint</vt:lpstr>
      <vt:lpstr> Vypočítej délku červené části kružnice</vt:lpstr>
      <vt:lpstr>Praktická úloha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Eva Mahdalová</dc:creator>
  <cp:lastModifiedBy>Eva Mahdalová</cp:lastModifiedBy>
  <cp:revision>7</cp:revision>
  <dcterms:created xsi:type="dcterms:W3CDTF">2011-09-21T18:49:28Z</dcterms:created>
  <dcterms:modified xsi:type="dcterms:W3CDTF">2011-09-25T09:05:30Z</dcterms:modified>
</cp:coreProperties>
</file>