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8" r:id="rId3"/>
    <p:sldId id="257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67A8-F184-4AC8-AF21-3146983B38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F5561-0D39-485C-AA39-7C803C35F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969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67A8-F184-4AC8-AF21-3146983B38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F5561-0D39-485C-AA39-7C803C35F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081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67A8-F184-4AC8-AF21-3146983B38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F5561-0D39-485C-AA39-7C803C35F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790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67A8-F184-4AC8-AF21-3146983B38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F5561-0D39-485C-AA39-7C803C35F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960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67A8-F184-4AC8-AF21-3146983B38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F5561-0D39-485C-AA39-7C803C35F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534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67A8-F184-4AC8-AF21-3146983B38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F5561-0D39-485C-AA39-7C803C35F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66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67A8-F184-4AC8-AF21-3146983B38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F5561-0D39-485C-AA39-7C803C35F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441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67A8-F184-4AC8-AF21-3146983B38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F5561-0D39-485C-AA39-7C803C35F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641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67A8-F184-4AC8-AF21-3146983B38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F5561-0D39-485C-AA39-7C803C35F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683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67A8-F184-4AC8-AF21-3146983B38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F5561-0D39-485C-AA39-7C803C35F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297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67A8-F184-4AC8-AF21-3146983B38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4F5561-0D39-485C-AA39-7C803C35F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298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E367A8-F184-4AC8-AF21-3146983B38B9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F5561-0D39-485C-AA39-7C803C35F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676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373688"/>
            <a:ext cx="8064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VY_32_INOVACE_VIII-C-11</a:t>
            </a:r>
            <a:endParaRPr lang="cs-CZ" sz="2400" b="1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6013" y="692150"/>
            <a:ext cx="69119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4400" dirty="0"/>
              <a:t>KRUŽNICE A VÁLEC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128944" y="2518639"/>
            <a:ext cx="259718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3200" dirty="0" smtClean="0"/>
              <a:t>Válec, síť válce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81623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3.gstatic.com/images?q=tbn:ANd9GcSMhVKHyR64F4cj5uf1LVfJNrX0MmWBfbpI0shSRWhD2JAgki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11" y="3650754"/>
            <a:ext cx="3649661" cy="2922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3.gstatic.com/images?q=tbn:ANd9GcQVXk_XeN7k8gwEZVOYdHjTwE6Mud-gZhj8IBr6xetaNgRZbdJFkQ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70540"/>
            <a:ext cx="2352675" cy="19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instal-trubky.cz/image/obrnahoru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856" y="4929356"/>
            <a:ext cx="4794477" cy="180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t3.gstatic.com/images?q=tbn:ANd9GcRBFajCNx65lNk27Ba8CuuoA3hqb-0Gk5G1Uyr_R_FObOUYdBegq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856" y="2564904"/>
            <a:ext cx="2105025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dvouplášťové kombi sudy - 60 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4561" y="2730127"/>
            <a:ext cx="937780" cy="156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náhled obrázku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385" y="1318121"/>
            <a:ext cx="230425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42195" y="548678"/>
            <a:ext cx="4556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VÁLEC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622583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Válec</a:t>
            </a:r>
            <a:endParaRPr lang="cs-CZ" sz="4400" dirty="0"/>
          </a:p>
        </p:txBody>
      </p:sp>
      <p:pic>
        <p:nvPicPr>
          <p:cNvPr id="1028" name="Picture 4" descr="http://www.aristoteles.cz/matematika/stereometrie/valec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6952"/>
            <a:ext cx="2085975" cy="344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5816" y="2060848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má dvě podstavy- shodné kruhy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1979712" y="2645623"/>
            <a:ext cx="1728192" cy="6393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267744" y="2645623"/>
            <a:ext cx="1800200" cy="35916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761910" y="3305588"/>
            <a:ext cx="42124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-výška válce je vzdálenost středů jeho podstav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5229200"/>
            <a:ext cx="47525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 – poloměr válce</a:t>
            </a:r>
          </a:p>
          <a:p>
            <a:r>
              <a:rPr lang="cs-CZ" sz="3200" dirty="0" smtClean="0"/>
              <a:t>d – průměr válce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18266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2160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Síť válce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102097"/>
            <a:ext cx="525658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Válec se skládá ze dvou podstav a jednoho pláště</a:t>
            </a:r>
          </a:p>
        </p:txBody>
      </p:sp>
      <p:sp>
        <p:nvSpPr>
          <p:cNvPr id="4" name="Obdélník 3"/>
          <p:cNvSpPr/>
          <p:nvPr/>
        </p:nvSpPr>
        <p:spPr>
          <a:xfrm>
            <a:off x="413792" y="4191031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/>
              <a:t>Rozvinutý plášť válce je obdélník nebo čtverec. </a:t>
            </a:r>
            <a:endParaRPr lang="cs-CZ" sz="2800" dirty="0" smtClean="0"/>
          </a:p>
          <a:p>
            <a:r>
              <a:rPr lang="cs-CZ" sz="2800" dirty="0" smtClean="0"/>
              <a:t>Jeden </a:t>
            </a:r>
            <a:r>
              <a:rPr lang="cs-CZ" sz="2800" dirty="0"/>
              <a:t>z jeho rozměrů se rovná obvodu podstavy, druhý rozměr se rovná výšce válce.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707904" y="2780928"/>
            <a:ext cx="468000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300192" y="1340768"/>
            <a:ext cx="1440160" cy="14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23740" y="4149080"/>
            <a:ext cx="1440160" cy="14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27984" y="1579150"/>
            <a:ext cx="1800200" cy="3376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427984" y="1579150"/>
            <a:ext cx="1800200" cy="31459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555776" y="2056204"/>
            <a:ext cx="1080120" cy="10959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387904" y="3152147"/>
            <a:ext cx="64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14172" y="3615740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r>
              <a:rPr lang="el-GR" sz="3200" dirty="0" smtClean="0"/>
              <a:t>π</a:t>
            </a:r>
            <a:r>
              <a:rPr lang="cs-CZ" sz="3200" dirty="0" smtClean="0"/>
              <a:t>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77472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71</Words>
  <Application>Microsoft Office PowerPoint</Application>
  <PresentationFormat>Předvádění na obrazovce (4:3)</PresentationFormat>
  <Paragraphs>15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Mahdalová</dc:creator>
  <cp:lastModifiedBy>Eva Mahdalová</cp:lastModifiedBy>
  <cp:revision>5</cp:revision>
  <dcterms:created xsi:type="dcterms:W3CDTF">2011-09-22T12:09:46Z</dcterms:created>
  <dcterms:modified xsi:type="dcterms:W3CDTF">2011-09-22T14:00:06Z</dcterms:modified>
</cp:coreProperties>
</file>