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9" r:id="rId4"/>
    <p:sldId id="260" r:id="rId5"/>
  </p:sldIdLst>
  <p:sldSz cx="9144000" cy="6858000" type="screen4x3"/>
  <p:notesSz cx="6797675" cy="987425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70" d="100"/>
          <a:sy n="70" d="100"/>
        </p:scale>
        <p:origin x="-1326" y="-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F2A79E-D140-4201-8D15-F774E88033C2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EAA7245-DE52-45E1-9DD2-CF62F9FF3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284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0DE00-1305-4964-86B9-770B1CCA579B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1A535-87BD-4F85-8855-9899B8DB6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EED31-8C0B-4E48-9D5A-2172EA38347E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744C8-B4F2-4B4E-B7A6-D3F399EE5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2C19E-8491-4F34-9E03-1B74CAB49EB3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C0BD3-C9B4-4BC4-8D5A-3C991E276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7F7C7-E27F-4771-98B6-F4408A476622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0A015-DB6A-4986-B73F-FEB36F8F8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05897-EDFC-4E2D-A059-ADCBDBF60E0A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13EC9-37E4-4715-8647-1948514B0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E72EB-9E0E-432B-8B9E-6980EF8C513A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0CB1F-EA9A-48D1-BE66-8A16A8031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14F33-ECD6-4EDB-81EB-21C5DEB66D01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1AD1F-92B2-4BB8-B713-7F1039539A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72465-AA2A-4D0D-8009-6FEDB2746F85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D0572-5737-4AFF-BC24-45513F1A6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E12F6-2C05-44D2-BFDD-C7413E06AC09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A01D5-ABAB-4EF6-BEED-C6B22B766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F76DF-088C-4515-8619-135B6FE46C31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F8235-3A6D-4195-885F-6D31A98E4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71073-81DE-4E18-BF10-815EDCDA17D4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7711F-8312-49A7-A677-456409C29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AC81049-AEB2-4089-B598-781FA76D4366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99F0D1-AF99-498A-A80E-113A6DAF3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7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4338" name="Obrázek 1"/>
            <p:cNvPicPr>
              <a:picLocks noChangeAspect="1" noChangeArrowheads="1"/>
            </p:cNvPicPr>
            <p:nvPr/>
          </p:nvPicPr>
          <p:blipFill>
            <a:blip r:embed="rId2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39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cs typeface="Arial" charset="0"/>
                </a:rPr>
                <a:t>CZ 1.07/1.4.00/21.1962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>
                <a:cs typeface="Arial" charset="0"/>
              </a:endParaRPr>
            </a:p>
            <a:p>
              <a:pPr algn="ctr"/>
              <a:r>
                <a:rPr lang="cs-CZ" sz="2400" u="sng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14340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400" b="1">
                  <a:cs typeface="Arial" charset="0"/>
                </a:rPr>
                <a:t>Číslo DUM:  VY_32_INOVACE_Čj4 </a:t>
              </a:r>
              <a:r>
                <a:rPr lang="cs-CZ" sz="2400" b="1" smtClean="0">
                  <a:cs typeface="Arial" charset="0"/>
                </a:rPr>
                <a:t>- 19 </a:t>
              </a:r>
              <a:endParaRPr lang="cs-CZ" b="1"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Gabriela Kratochvílová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Lubnice</a:t>
            </a:r>
          </a:p>
        </p:txBody>
      </p:sp>
      <p:sp>
        <p:nvSpPr>
          <p:cNvPr id="1536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sz="4800" smtClean="0">
                <a:latin typeface="Arial" charset="0"/>
              </a:rPr>
              <a:t>Slovesa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latin typeface="Calibri" pitchFamily="34" charset="0"/>
              </a:rPr>
              <a:t>Český jazyk </a:t>
            </a:r>
            <a:r>
              <a:rPr lang="cs-CZ" sz="4400">
                <a:solidFill>
                  <a:schemeClr val="tx2"/>
                </a:solidFill>
              </a:rPr>
              <a:t>4</a:t>
            </a:r>
            <a:r>
              <a:rPr lang="cs-CZ" sz="4400">
                <a:solidFill>
                  <a:schemeClr val="tx2"/>
                </a:solidFill>
                <a:latin typeface="Calibri" pitchFamily="34" charset="0"/>
              </a:rPr>
              <a:t>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323850" y="549275"/>
            <a:ext cx="8424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7410" name="Text Box 43"/>
          <p:cNvSpPr txBox="1">
            <a:spLocks noChangeArrowheads="1"/>
          </p:cNvSpPr>
          <p:nvPr/>
        </p:nvSpPr>
        <p:spPr bwMode="auto">
          <a:xfrm>
            <a:off x="611188" y="639763"/>
            <a:ext cx="80645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Vyhledej políčka se slovesy a vybarvi je:</a:t>
            </a:r>
          </a:p>
          <a:p>
            <a:endParaRPr lang="cs-CZ" b="1"/>
          </a:p>
        </p:txBody>
      </p:sp>
      <p:graphicFrame>
        <p:nvGraphicFramePr>
          <p:cNvPr id="19538" name="Group 82"/>
          <p:cNvGraphicFramePr>
            <a:graphicFrameLocks noGrp="1"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drawingml/2006/table">
            <a:tbl>
              <a:tblPr/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2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mýt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čtení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cvičit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ze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umíš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psaní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prší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dveře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napiš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liják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stavěli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časně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zameť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dopis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žijete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úklid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vidíme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sloveso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kousali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jarní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nechoď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letos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počkáš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večer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</a:rPr>
                        <a:t>nešli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5312"/>
          </a:xfrm>
        </p:spPr>
        <p:txBody>
          <a:bodyPr/>
          <a:lstStyle/>
          <a:p>
            <a:pPr algn="l"/>
            <a:r>
              <a:rPr lang="cs-CZ" sz="1800" b="1" smtClean="0">
                <a:latin typeface="Arial" charset="0"/>
              </a:rPr>
              <a:t>Vyhledej v tabulce infinitiv:</a:t>
            </a:r>
            <a:br>
              <a:rPr lang="cs-CZ" sz="1800" b="1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>_____________________________________________________________</a:t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b="1" smtClean="0">
                <a:latin typeface="Arial" charset="0"/>
              </a:rPr>
              <a:t>Se slovesy v jednotném čísle napiš věty:</a:t>
            </a: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/>
            </a:r>
            <a:br>
              <a:rPr lang="cs-CZ" sz="1800" smtClean="0">
                <a:latin typeface="Arial" charset="0"/>
              </a:rPr>
            </a:br>
            <a:r>
              <a:rPr lang="cs-CZ" sz="1800" b="1" smtClean="0">
                <a:latin typeface="Arial" charset="0"/>
              </a:rPr>
              <a:t>Slovesa v množném čísle dej do budoucího času:</a:t>
            </a:r>
            <a:br>
              <a:rPr lang="cs-CZ" sz="1800" b="1" smtClean="0">
                <a:latin typeface="Arial" charset="0"/>
              </a:rPr>
            </a:br>
            <a:r>
              <a:rPr lang="cs-CZ" sz="1800" b="1" smtClean="0">
                <a:latin typeface="Arial" charset="0"/>
              </a:rPr>
              <a:t/>
            </a:r>
            <a:br>
              <a:rPr lang="cs-CZ" sz="1800" b="1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>_________________________		_________________________</a:t>
            </a:r>
            <a:br>
              <a:rPr lang="cs-CZ" sz="1800" smtClean="0">
                <a:latin typeface="Arial" charset="0"/>
              </a:rPr>
            </a:br>
            <a:r>
              <a:rPr lang="cs-CZ" sz="1800" smtClean="0">
                <a:latin typeface="Arial" charset="0"/>
              </a:rPr>
              <a:t>_________________________		_________________________</a:t>
            </a:r>
            <a:br>
              <a:rPr lang="cs-CZ" sz="1800" smtClean="0">
                <a:latin typeface="Arial" charset="0"/>
              </a:rPr>
            </a:br>
            <a:endParaRPr lang="cs-CZ" sz="18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85</Words>
  <Application>Microsoft Office PowerPoint</Application>
  <PresentationFormat>Předvádění na obrazovce (4:3)</PresentationFormat>
  <Paragraphs>64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Slovesa</vt:lpstr>
      <vt:lpstr>Prezentace aplikace PowerPoint</vt:lpstr>
      <vt:lpstr>Vyhledej v tabulce infinitiv: _____________________________________________________________   Se slovesy v jednotném čísle napiš věty:  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   Slovesa v množném čísle dej do budoucího času:  _________________________  _________________________ _________________________  _________________________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Kratochvílová Gabriela</cp:lastModifiedBy>
  <cp:revision>24</cp:revision>
  <cp:lastPrinted>2012-06-11T10:42:34Z</cp:lastPrinted>
  <dcterms:created xsi:type="dcterms:W3CDTF">2012-01-05T10:24:27Z</dcterms:created>
  <dcterms:modified xsi:type="dcterms:W3CDTF">2012-11-06T09:30:41Z</dcterms:modified>
</cp:coreProperties>
</file>