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23" autoAdjust="0"/>
  </p:normalViewPr>
  <p:slideViewPr>
    <p:cSldViewPr>
      <p:cViewPr>
        <p:scale>
          <a:sx n="107" d="100"/>
          <a:sy n="107" d="100"/>
        </p:scale>
        <p:origin x="-7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CA0B666-38E9-4E48-9F11-1BD5080B9F4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AE118B0-E745-44F1-A7D7-C0EE0A567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856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DFEFC-B692-4D3D-8665-FCD69024FB7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71816-D4CB-49B6-988E-A1A128C5A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5D4EE-D684-4436-989E-93087128948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4980E-0030-4DEB-B7DB-B9261CB37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88423-BE0D-42D3-8D13-D8D397F61A1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7B766-98DD-4027-9BA9-ABE107BF1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C3B25-A471-473D-8E6A-59986E45F32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25065-8451-4E24-AE9A-FD12C1A34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5ABA-A6AE-4C9D-9AA2-8A9E8FE162C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E88BF-41F1-497A-A5B9-06B95522A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8E069-4620-4626-B43F-5A8D24EB752D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CE9F1-6417-492F-BE6A-AC1A54863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49466-FD93-416B-944C-7061C3806A1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A3489-36FA-44EF-9F6B-56038759C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7181F-696E-419F-88F2-25A23502126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88B4-620C-4857-B477-ECC1E3D73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BD95E-EADC-4ABD-9D51-B892782A336D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2A342-FB81-4A4E-99FD-33369C587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1FA08-BEC2-414B-A313-F967FD14D15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97435-EFB5-4A64-9AF4-101C748E4D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B08EB-B3EB-4FE0-8D94-B78F85A76B1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93E2C-0561-46EA-8F41-9ED9BB42A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4FBB27A-5061-4401-9BD8-048F45F730B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BB1CEC-2DEA-4DE1-8FA5-8751893C0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Group 7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14338" name="Obrázek 1"/>
            <p:cNvPicPr>
              <a:picLocks noChangeAspect="1" noChangeArrowheads="1"/>
            </p:cNvPicPr>
            <p:nvPr/>
          </p:nvPicPr>
          <p:blipFill>
            <a:blip r:embed="rId2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39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cs typeface="Arial" charset="0"/>
                </a:rPr>
                <a:t>CZ 1.07/1.4.00/21.1962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>
                <a:cs typeface="Arial" charset="0"/>
              </a:endParaRPr>
            </a:p>
            <a:p>
              <a:pPr algn="ctr"/>
              <a:r>
                <a:rPr lang="cs-CZ" sz="2400" u="sng"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14340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2400" b="1" dirty="0">
                  <a:cs typeface="Arial" charset="0"/>
                </a:rPr>
                <a:t>Číslo DUM:  </a:t>
              </a:r>
              <a:r>
                <a:rPr lang="cs-CZ" sz="2400" b="1" dirty="0" smtClean="0">
                  <a:cs typeface="Arial" charset="0"/>
                </a:rPr>
                <a:t>VY_32_INOVACE_Čj(</a:t>
              </a:r>
              <a:r>
                <a:rPr lang="cs-CZ" sz="2400" b="1" dirty="0" err="1" smtClean="0">
                  <a:cs typeface="Arial" charset="0"/>
                </a:rPr>
                <a:t>sp</a:t>
              </a:r>
              <a:r>
                <a:rPr lang="cs-CZ" sz="2400" b="1" dirty="0" smtClean="0">
                  <a:cs typeface="Arial" charset="0"/>
                </a:rPr>
                <a:t>)5_08</a:t>
              </a:r>
              <a:r>
                <a:rPr lang="cs-CZ" b="1" dirty="0" smtClean="0">
                  <a:cs typeface="Arial" charset="0"/>
                </a:rPr>
                <a:t> </a:t>
              </a:r>
              <a:endParaRPr lang="cs-CZ" b="1" dirty="0"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4437063"/>
            <a:ext cx="6400800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Gabriela Kratochvílová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Lubnice</a:t>
            </a:r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/>
              <a:t>Opakování učiva 5. ročníku</a:t>
            </a:r>
            <a:br>
              <a:rPr lang="cs-CZ" sz="4000" dirty="0" smtClean="0"/>
            </a:br>
            <a:r>
              <a:rPr lang="cs-CZ" sz="2400" dirty="0" smtClean="0"/>
              <a:t>Klíčová slova: Doplňování slabik – </a:t>
            </a:r>
            <a:r>
              <a:rPr lang="cs-CZ" sz="2400" dirty="0" err="1" smtClean="0"/>
              <a:t>dě</a:t>
            </a:r>
            <a:r>
              <a:rPr lang="cs-CZ" sz="2400" dirty="0" smtClean="0"/>
              <a:t>, tě, ně, </a:t>
            </a:r>
            <a:r>
              <a:rPr lang="cs-CZ" sz="2400" dirty="0" err="1" smtClean="0"/>
              <a:t>bě</a:t>
            </a:r>
            <a:r>
              <a:rPr lang="cs-CZ" sz="2400" dirty="0" smtClean="0"/>
              <a:t>, </a:t>
            </a:r>
            <a:r>
              <a:rPr lang="cs-CZ" sz="2400" dirty="0" err="1" smtClean="0"/>
              <a:t>pě</a:t>
            </a:r>
            <a:r>
              <a:rPr lang="cs-CZ" sz="2400" dirty="0" smtClean="0"/>
              <a:t>, </a:t>
            </a:r>
            <a:r>
              <a:rPr lang="cs-CZ" sz="2400" dirty="0" err="1" smtClean="0"/>
              <a:t>vě</a:t>
            </a:r>
            <a:r>
              <a:rPr lang="cs-CZ" sz="2400" dirty="0" smtClean="0"/>
              <a:t>, mě, spodoba, abeceda, předložky, vyjmenovaná slova (po B, L, M), přepis z učebnice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260350"/>
            <a:ext cx="77724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 dirty="0" smtClean="0">
                <a:solidFill>
                  <a:schemeClr val="tx2"/>
                </a:solidFill>
                <a:latin typeface="Calibri" pitchFamily="34" charset="0"/>
              </a:rPr>
              <a:t>Český jazyk </a:t>
            </a:r>
            <a:r>
              <a:rPr lang="cs-CZ" sz="4400" dirty="0">
                <a:solidFill>
                  <a:schemeClr val="tx2"/>
                </a:solidFill>
                <a:latin typeface="Calibri" pitchFamily="34" charset="0"/>
              </a:rPr>
              <a:t>5.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468313" y="549275"/>
            <a:ext cx="8207375" cy="5386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b="1" dirty="0"/>
              <a:t>Opakování učiva 5. ročníku			</a:t>
            </a:r>
            <a:r>
              <a:rPr lang="cs-CZ" dirty="0"/>
              <a:t>___________________</a:t>
            </a:r>
          </a:p>
          <a:p>
            <a:pPr marL="342900" indent="-342900"/>
            <a:r>
              <a:rPr lang="cs-CZ" b="1" dirty="0"/>
              <a:t>							</a:t>
            </a:r>
            <a:r>
              <a:rPr lang="cs-CZ" b="1" dirty="0" smtClean="0"/>
              <a:t>               </a:t>
            </a:r>
            <a:r>
              <a:rPr lang="cs-CZ" dirty="0" smtClean="0"/>
              <a:t>jméno</a:t>
            </a:r>
            <a:endParaRPr lang="cs-CZ" b="1" dirty="0"/>
          </a:p>
          <a:p>
            <a:pPr lvl="0"/>
            <a:r>
              <a:rPr lang="cs-CZ" sz="1600" b="1" dirty="0" smtClean="0"/>
              <a:t>1. Doplň </a:t>
            </a:r>
            <a:r>
              <a:rPr lang="cs-CZ" sz="1600" b="1" dirty="0"/>
              <a:t>slabiky:</a:t>
            </a:r>
            <a:endParaRPr lang="cs-CZ" sz="1600" dirty="0"/>
          </a:p>
          <a:p>
            <a:r>
              <a:rPr lang="cs-CZ" sz="1600" b="1" dirty="0"/>
              <a:t>           a) </a:t>
            </a:r>
            <a:r>
              <a:rPr lang="cs-CZ" sz="1600" b="1" dirty="0" err="1"/>
              <a:t>dě</a:t>
            </a:r>
            <a:r>
              <a:rPr lang="cs-CZ" sz="1600" b="1" dirty="0"/>
              <a:t>, tě, ně</a:t>
            </a:r>
            <a:endParaRPr lang="cs-CZ" sz="1600" dirty="0"/>
          </a:p>
          <a:p>
            <a:r>
              <a:rPr lang="cs-CZ" sz="1600" dirty="0"/>
              <a:t>            __kuji,  __</a:t>
            </a:r>
            <a:r>
              <a:rPr lang="cs-CZ" sz="1600" dirty="0" err="1"/>
              <a:t>žký</a:t>
            </a:r>
            <a:r>
              <a:rPr lang="cs-CZ" sz="1600" dirty="0"/>
              <a:t>,  </a:t>
            </a:r>
            <a:r>
              <a:rPr lang="cs-CZ" sz="1600" dirty="0" err="1"/>
              <a:t>pon</a:t>
            </a:r>
            <a:r>
              <a:rPr lang="cs-CZ" sz="1600" dirty="0"/>
              <a:t>__</a:t>
            </a:r>
            <a:r>
              <a:rPr lang="cs-CZ" sz="1600" dirty="0" err="1"/>
              <a:t>lí</a:t>
            </a:r>
            <a:r>
              <a:rPr lang="cs-CZ" sz="1600" dirty="0"/>
              <a:t>,  </a:t>
            </a:r>
            <a:r>
              <a:rPr lang="cs-CZ" sz="1600" dirty="0" err="1"/>
              <a:t>ví__z</a:t>
            </a:r>
            <a:r>
              <a:rPr lang="cs-CZ" sz="1600" dirty="0"/>
              <a:t>,  __kdo,  s__</a:t>
            </a:r>
            <a:r>
              <a:rPr lang="cs-CZ" sz="1600" dirty="0" err="1"/>
              <a:t>ží</a:t>
            </a:r>
            <a:r>
              <a:rPr lang="cs-CZ" sz="1600" dirty="0"/>
              <a:t>,  </a:t>
            </a:r>
            <a:r>
              <a:rPr lang="cs-CZ" sz="1600" dirty="0" err="1"/>
              <a:t>ko</a:t>
            </a:r>
            <a:r>
              <a:rPr lang="cs-CZ" sz="1600" dirty="0"/>
              <a:t>__,  __deček,  </a:t>
            </a:r>
            <a:r>
              <a:rPr lang="cs-CZ" sz="1600" dirty="0" err="1"/>
              <a:t>Ma</a:t>
            </a:r>
            <a:r>
              <a:rPr lang="cs-CZ" sz="1600" dirty="0"/>
              <a:t>__j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b="1" dirty="0"/>
              <a:t>           b) </a:t>
            </a:r>
            <a:r>
              <a:rPr lang="cs-CZ" sz="1600" b="1" dirty="0" err="1"/>
              <a:t>bě</a:t>
            </a:r>
            <a:r>
              <a:rPr lang="cs-CZ" sz="1600" b="1" dirty="0"/>
              <a:t>, </a:t>
            </a:r>
            <a:r>
              <a:rPr lang="cs-CZ" sz="1600" b="1" dirty="0" err="1"/>
              <a:t>pě</a:t>
            </a:r>
            <a:r>
              <a:rPr lang="cs-CZ" sz="1600" b="1" dirty="0"/>
              <a:t>, </a:t>
            </a:r>
            <a:r>
              <a:rPr lang="cs-CZ" sz="1600" b="1" dirty="0" err="1"/>
              <a:t>vě</a:t>
            </a:r>
            <a:r>
              <a:rPr lang="cs-CZ" sz="1600" b="1" dirty="0"/>
              <a:t>, mě</a:t>
            </a:r>
            <a:endParaRPr lang="cs-CZ" sz="1600" dirty="0"/>
          </a:p>
          <a:p>
            <a:r>
              <a:rPr lang="cs-CZ" sz="1600" dirty="0"/>
              <a:t>           __sto,   __</a:t>
            </a:r>
            <a:r>
              <a:rPr lang="cs-CZ" sz="1600" dirty="0" err="1"/>
              <a:t>žec</a:t>
            </a:r>
            <a:r>
              <a:rPr lang="cs-CZ" sz="1600" dirty="0"/>
              <a:t>,   </a:t>
            </a:r>
            <a:r>
              <a:rPr lang="cs-CZ" sz="1600" dirty="0" err="1"/>
              <a:t>dou</a:t>
            </a:r>
            <a:r>
              <a:rPr lang="cs-CZ" sz="1600" dirty="0"/>
              <a:t>__,   na__</a:t>
            </a:r>
            <a:r>
              <a:rPr lang="cs-CZ" sz="1600" dirty="0" err="1"/>
              <a:t>račka</a:t>
            </a:r>
            <a:r>
              <a:rPr lang="cs-CZ" sz="1600" dirty="0"/>
              <a:t>,   </a:t>
            </a:r>
            <a:r>
              <a:rPr lang="cs-CZ" sz="1600" dirty="0" err="1"/>
              <a:t>o__d</a:t>
            </a:r>
            <a:r>
              <a:rPr lang="cs-CZ" sz="1600" dirty="0"/>
              <a:t>,   </a:t>
            </a:r>
            <a:r>
              <a:rPr lang="cs-CZ" sz="1600" dirty="0" err="1"/>
              <a:t>pří__h</a:t>
            </a:r>
            <a:r>
              <a:rPr lang="cs-CZ" sz="1600" dirty="0"/>
              <a:t>,    __ž,    v do</a:t>
            </a:r>
            <a:r>
              <a:rPr lang="cs-CZ" sz="1600" dirty="0" smtClean="0"/>
              <a:t>__.</a:t>
            </a:r>
          </a:p>
          <a:p>
            <a:endParaRPr lang="cs-CZ" sz="1600" dirty="0"/>
          </a:p>
          <a:p>
            <a:pPr marL="342900" indent="-342900"/>
            <a:endParaRPr lang="cs-CZ" sz="1600" b="1" dirty="0"/>
          </a:p>
          <a:p>
            <a:pPr lvl="0"/>
            <a:r>
              <a:rPr lang="cs-CZ" b="1" dirty="0" smtClean="0"/>
              <a:t>2. Doplň</a:t>
            </a:r>
            <a:r>
              <a:rPr lang="cs-CZ" b="1" dirty="0"/>
              <a:t>:</a:t>
            </a:r>
            <a:endParaRPr lang="cs-CZ" dirty="0"/>
          </a:p>
          <a:p>
            <a:r>
              <a:rPr lang="cs-CZ" b="1" dirty="0"/>
              <a:t>     </a:t>
            </a:r>
            <a:r>
              <a:rPr lang="cs-CZ" b="1" dirty="0" smtClean="0"/>
              <a:t>p/b   </a:t>
            </a:r>
            <a:r>
              <a:rPr lang="cs-CZ" b="1" dirty="0"/>
              <a:t>	</a:t>
            </a:r>
            <a:r>
              <a:rPr lang="cs-CZ" dirty="0" err="1"/>
              <a:t>holu</a:t>
            </a:r>
            <a:r>
              <a:rPr lang="cs-CZ" dirty="0"/>
              <a:t>__		</a:t>
            </a:r>
            <a:r>
              <a:rPr lang="cs-CZ" dirty="0" err="1"/>
              <a:t>náku</a:t>
            </a:r>
            <a:r>
              <a:rPr lang="cs-CZ" dirty="0"/>
              <a:t>__		</a:t>
            </a:r>
            <a:r>
              <a:rPr lang="cs-CZ" dirty="0" err="1"/>
              <a:t>chlé</a:t>
            </a:r>
            <a:r>
              <a:rPr lang="cs-CZ" dirty="0"/>
              <a:t>__		ba__</a:t>
            </a:r>
            <a:r>
              <a:rPr lang="cs-CZ" dirty="0" err="1"/>
              <a:t>ka</a:t>
            </a:r>
            <a:endParaRPr lang="cs-CZ" dirty="0"/>
          </a:p>
          <a:p>
            <a:r>
              <a:rPr lang="cs-CZ" b="1" dirty="0"/>
              <a:t>     </a:t>
            </a:r>
            <a:r>
              <a:rPr lang="cs-CZ" b="1" dirty="0" smtClean="0"/>
              <a:t>d/t</a:t>
            </a:r>
            <a:r>
              <a:rPr lang="cs-CZ" dirty="0"/>
              <a:t>	hra__		</a:t>
            </a:r>
            <a:r>
              <a:rPr lang="cs-CZ" dirty="0" err="1" smtClean="0"/>
              <a:t>bu</a:t>
            </a:r>
            <a:r>
              <a:rPr lang="cs-CZ" dirty="0"/>
              <a:t>__</a:t>
            </a:r>
            <a:r>
              <a:rPr lang="cs-CZ" dirty="0" err="1"/>
              <a:t>ka</a:t>
            </a:r>
            <a:r>
              <a:rPr lang="cs-CZ" dirty="0"/>
              <a:t>		</a:t>
            </a:r>
            <a:r>
              <a:rPr lang="cs-CZ" dirty="0" err="1"/>
              <a:t>hla</a:t>
            </a:r>
            <a:r>
              <a:rPr lang="cs-CZ" dirty="0"/>
              <a:t>__		</a:t>
            </a:r>
            <a:r>
              <a:rPr lang="cs-CZ" dirty="0" err="1" smtClean="0"/>
              <a:t>fo</a:t>
            </a:r>
            <a:r>
              <a:rPr lang="cs-CZ" dirty="0"/>
              <a:t>__</a:t>
            </a:r>
            <a:r>
              <a:rPr lang="cs-CZ" dirty="0" err="1"/>
              <a:t>ka</a:t>
            </a:r>
            <a:endParaRPr lang="cs-CZ" dirty="0"/>
          </a:p>
          <a:p>
            <a:r>
              <a:rPr lang="cs-CZ" b="1" dirty="0"/>
              <a:t>    </a:t>
            </a:r>
            <a:r>
              <a:rPr lang="cs-CZ" b="1" dirty="0" smtClean="0"/>
              <a:t> </a:t>
            </a:r>
            <a:r>
              <a:rPr lang="cs-CZ" b="1" dirty="0"/>
              <a:t>ď/ť	</a:t>
            </a:r>
            <a:r>
              <a:rPr lang="cs-CZ" dirty="0" err="1"/>
              <a:t>lo</a:t>
            </a:r>
            <a:r>
              <a:rPr lang="cs-CZ" dirty="0"/>
              <a:t>__		</a:t>
            </a:r>
            <a:r>
              <a:rPr lang="cs-CZ" dirty="0" err="1" smtClean="0"/>
              <a:t>sí</a:t>
            </a:r>
            <a:r>
              <a:rPr lang="cs-CZ" dirty="0"/>
              <a:t>__		</a:t>
            </a:r>
            <a:r>
              <a:rPr lang="cs-CZ" dirty="0" err="1"/>
              <a:t>lo</a:t>
            </a:r>
            <a:r>
              <a:rPr lang="cs-CZ" dirty="0"/>
              <a:t>__</a:t>
            </a:r>
            <a:r>
              <a:rPr lang="cs-CZ" dirty="0" err="1"/>
              <a:t>ka</a:t>
            </a:r>
            <a:r>
              <a:rPr lang="cs-CZ" dirty="0"/>
              <a:t>		</a:t>
            </a:r>
            <a:r>
              <a:rPr lang="cs-CZ" dirty="0" err="1"/>
              <a:t>sí</a:t>
            </a:r>
            <a:r>
              <a:rPr lang="cs-CZ" dirty="0"/>
              <a:t>__</a:t>
            </a:r>
            <a:r>
              <a:rPr lang="cs-CZ" dirty="0" err="1"/>
              <a:t>ka</a:t>
            </a:r>
            <a:endParaRPr lang="cs-CZ" dirty="0"/>
          </a:p>
          <a:p>
            <a:r>
              <a:rPr lang="cs-CZ" b="1" dirty="0"/>
              <a:t>     </a:t>
            </a:r>
            <a:r>
              <a:rPr lang="cs-CZ" b="1" dirty="0" smtClean="0"/>
              <a:t> v/f</a:t>
            </a:r>
            <a:r>
              <a:rPr lang="cs-CZ" dirty="0"/>
              <a:t>	</a:t>
            </a:r>
            <a:r>
              <a:rPr lang="cs-CZ" dirty="0" err="1"/>
              <a:t>fotogra</a:t>
            </a:r>
            <a:r>
              <a:rPr lang="cs-CZ" dirty="0"/>
              <a:t>__	</a:t>
            </a:r>
            <a:r>
              <a:rPr lang="cs-CZ" dirty="0" err="1" smtClean="0"/>
              <a:t>kre</a:t>
            </a:r>
            <a:r>
              <a:rPr lang="cs-CZ" dirty="0"/>
              <a:t>__		</a:t>
            </a:r>
            <a:r>
              <a:rPr lang="cs-CZ" dirty="0" err="1" smtClean="0"/>
              <a:t>le</a:t>
            </a:r>
            <a:r>
              <a:rPr lang="cs-CZ" dirty="0"/>
              <a:t>__		</a:t>
            </a:r>
            <a:r>
              <a:rPr lang="cs-CZ" dirty="0" err="1"/>
              <a:t>ko</a:t>
            </a:r>
            <a:r>
              <a:rPr lang="cs-CZ" dirty="0"/>
              <a:t>__</a:t>
            </a:r>
          </a:p>
          <a:p>
            <a:r>
              <a:rPr lang="cs-CZ" b="1" dirty="0"/>
              <a:t>     </a:t>
            </a:r>
            <a:r>
              <a:rPr lang="cs-CZ" b="1" dirty="0" smtClean="0"/>
              <a:t> </a:t>
            </a:r>
            <a:r>
              <a:rPr lang="cs-CZ" b="1" dirty="0"/>
              <a:t>s/z	</a:t>
            </a:r>
            <a:r>
              <a:rPr lang="cs-CZ" dirty="0" err="1"/>
              <a:t>prova</a:t>
            </a:r>
            <a:r>
              <a:rPr lang="cs-CZ" dirty="0"/>
              <a:t>__		</a:t>
            </a:r>
            <a:r>
              <a:rPr lang="cs-CZ" dirty="0" err="1"/>
              <a:t>dopi</a:t>
            </a:r>
            <a:r>
              <a:rPr lang="cs-CZ" dirty="0"/>
              <a:t>__		</a:t>
            </a:r>
            <a:r>
              <a:rPr lang="cs-CZ" dirty="0" err="1"/>
              <a:t>hmy</a:t>
            </a:r>
            <a:r>
              <a:rPr lang="cs-CZ" dirty="0"/>
              <a:t>__		no__</a:t>
            </a:r>
          </a:p>
          <a:p>
            <a:r>
              <a:rPr lang="cs-CZ" b="1" dirty="0"/>
              <a:t>     </a:t>
            </a:r>
            <a:r>
              <a:rPr lang="cs-CZ" b="1" dirty="0" smtClean="0"/>
              <a:t> </a:t>
            </a:r>
            <a:r>
              <a:rPr lang="cs-CZ" b="1" dirty="0"/>
              <a:t>š/ž	</a:t>
            </a:r>
            <a:r>
              <a:rPr lang="cs-CZ" dirty="0" err="1"/>
              <a:t>kní</a:t>
            </a:r>
            <a:r>
              <a:rPr lang="cs-CZ" dirty="0"/>
              <a:t>__</a:t>
            </a:r>
            <a:r>
              <a:rPr lang="cs-CZ" dirty="0" err="1"/>
              <a:t>ka</a:t>
            </a:r>
            <a:r>
              <a:rPr lang="cs-CZ" dirty="0"/>
              <a:t>		</a:t>
            </a:r>
            <a:r>
              <a:rPr lang="cs-CZ" dirty="0" err="1"/>
              <a:t>soutě</a:t>
            </a:r>
            <a:r>
              <a:rPr lang="cs-CZ" dirty="0"/>
              <a:t>__		</a:t>
            </a:r>
            <a:r>
              <a:rPr lang="cs-CZ" dirty="0" err="1"/>
              <a:t>ko</a:t>
            </a:r>
            <a:r>
              <a:rPr lang="cs-CZ" dirty="0"/>
              <a:t>__		</a:t>
            </a:r>
            <a:r>
              <a:rPr lang="cs-CZ" dirty="0" err="1"/>
              <a:t>pu</a:t>
            </a:r>
            <a:r>
              <a:rPr lang="cs-CZ" dirty="0"/>
              <a:t>__</a:t>
            </a:r>
            <a:r>
              <a:rPr lang="cs-CZ" dirty="0" err="1"/>
              <a:t>ka</a:t>
            </a:r>
            <a:endParaRPr lang="cs-CZ" dirty="0"/>
          </a:p>
          <a:p>
            <a:r>
              <a:rPr lang="cs-CZ" b="1" dirty="0"/>
              <a:t>     </a:t>
            </a:r>
            <a:r>
              <a:rPr lang="cs-CZ" b="1" dirty="0" smtClean="0"/>
              <a:t> </a:t>
            </a:r>
            <a:r>
              <a:rPr lang="cs-CZ" b="1" dirty="0"/>
              <a:t>h/ch	</a:t>
            </a:r>
            <a:r>
              <a:rPr lang="cs-CZ" dirty="0"/>
              <a:t>sní__		</a:t>
            </a:r>
            <a:r>
              <a:rPr lang="cs-CZ" dirty="0" err="1"/>
              <a:t>tvaro</a:t>
            </a:r>
            <a:r>
              <a:rPr lang="cs-CZ" dirty="0"/>
              <a:t>__		</a:t>
            </a:r>
            <a:r>
              <a:rPr lang="cs-CZ" dirty="0" err="1"/>
              <a:t>vzdu</a:t>
            </a:r>
            <a:r>
              <a:rPr lang="cs-CZ" dirty="0"/>
              <a:t>__		</a:t>
            </a:r>
            <a:r>
              <a:rPr lang="cs-CZ" dirty="0" err="1"/>
              <a:t>me</a:t>
            </a:r>
            <a:r>
              <a:rPr lang="cs-CZ" dirty="0"/>
              <a:t>__</a:t>
            </a:r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323850" y="549275"/>
            <a:ext cx="8424863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b="1" dirty="0" smtClean="0"/>
              <a:t>3. Doplň </a:t>
            </a:r>
            <a:r>
              <a:rPr lang="cs-CZ" b="1" dirty="0"/>
              <a:t>chybějící písmena v abecedě:</a:t>
            </a:r>
            <a:endParaRPr lang="cs-CZ" dirty="0"/>
          </a:p>
          <a:p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/>
              <a:t>__   __   __  Č  __   __  E  __  G  __  CH  __  __  K  __  __  __  Ň __  __</a:t>
            </a:r>
            <a:endParaRPr lang="cs-CZ" dirty="0"/>
          </a:p>
          <a:p>
            <a:r>
              <a:rPr lang="cs-CZ" b="1" dirty="0"/>
              <a:t>  </a:t>
            </a:r>
            <a:r>
              <a:rPr lang="cs-CZ" b="1" dirty="0" smtClean="0"/>
              <a:t>   </a:t>
            </a:r>
            <a:r>
              <a:rPr lang="cs-CZ" b="1" dirty="0"/>
              <a:t>Q  __   __   __   __  T  __  __  __ W   X  __   __  </a:t>
            </a:r>
            <a:r>
              <a:rPr lang="cs-CZ" b="1" dirty="0" smtClean="0"/>
              <a:t>Ž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pPr lvl="0"/>
            <a:r>
              <a:rPr lang="cs-CZ" b="1" dirty="0" smtClean="0"/>
              <a:t>4. Seřaď </a:t>
            </a:r>
            <a:r>
              <a:rPr lang="cs-CZ" b="1" dirty="0"/>
              <a:t>seznam žáků podle abecedy:</a:t>
            </a:r>
            <a:endParaRPr lang="cs-CZ" dirty="0"/>
          </a:p>
          <a:p>
            <a:r>
              <a:rPr lang="cs-CZ" dirty="0"/>
              <a:t>    </a:t>
            </a:r>
            <a:r>
              <a:rPr lang="cs-CZ" dirty="0" smtClean="0"/>
              <a:t> </a:t>
            </a:r>
            <a:r>
              <a:rPr lang="cs-CZ" dirty="0"/>
              <a:t>Marek, Tomáš, Běta, Vítek, Alena, Kamil, Soňa, Dana, Olina, Lukáš.</a:t>
            </a:r>
          </a:p>
          <a:p>
            <a:r>
              <a:rPr lang="cs-CZ" dirty="0"/>
              <a:t>    </a:t>
            </a:r>
            <a:r>
              <a:rPr lang="cs-CZ" dirty="0" smtClean="0"/>
              <a:t>  </a:t>
            </a:r>
            <a:r>
              <a:rPr lang="cs-CZ" dirty="0"/>
              <a:t>____________________________________________________________                      </a:t>
            </a:r>
          </a:p>
          <a:p>
            <a:r>
              <a:rPr lang="cs-CZ" dirty="0"/>
              <a:t>      </a:t>
            </a:r>
            <a:r>
              <a:rPr lang="cs-CZ" dirty="0" smtClean="0"/>
              <a:t>____________________________________________________________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lvl="0"/>
            <a:r>
              <a:rPr lang="cs-CZ" b="1" dirty="0" smtClean="0"/>
              <a:t>5. Napiš </a:t>
            </a:r>
            <a:r>
              <a:rPr lang="cs-CZ" b="1" dirty="0"/>
              <a:t>podstatná jména s předložkami:</a:t>
            </a:r>
            <a:endParaRPr lang="cs-CZ" dirty="0"/>
          </a:p>
          <a:p>
            <a:r>
              <a:rPr lang="cs-CZ" b="1" dirty="0"/>
              <a:t>                                 v, ve			pod		</a:t>
            </a:r>
            <a:r>
              <a:rPr lang="cs-CZ" b="1" dirty="0" smtClean="0"/>
              <a:t> </a:t>
            </a:r>
            <a:r>
              <a:rPr lang="cs-CZ" b="1" dirty="0"/>
              <a:t>za</a:t>
            </a:r>
            <a:endParaRPr lang="cs-CZ" dirty="0"/>
          </a:p>
          <a:p>
            <a:r>
              <a:rPr lang="cs-CZ" b="1" dirty="0"/>
              <a:t>     </a:t>
            </a:r>
            <a:r>
              <a:rPr lang="cs-CZ" dirty="0" smtClean="0"/>
              <a:t>auto</a:t>
            </a:r>
            <a:r>
              <a:rPr lang="cs-CZ" dirty="0"/>
              <a:t>	  _____________________________________________________</a:t>
            </a:r>
          </a:p>
          <a:p>
            <a:r>
              <a:rPr lang="cs-CZ" b="1" dirty="0"/>
              <a:t>   </a:t>
            </a:r>
            <a:r>
              <a:rPr lang="cs-CZ" b="1" dirty="0" smtClean="0"/>
              <a:t>  </a:t>
            </a:r>
            <a:r>
              <a:rPr lang="cs-CZ" dirty="0"/>
              <a:t>les         </a:t>
            </a:r>
            <a:r>
              <a:rPr lang="cs-CZ" dirty="0" smtClean="0"/>
              <a:t>____________________________________________________</a:t>
            </a:r>
            <a:endParaRPr lang="cs-CZ" dirty="0"/>
          </a:p>
          <a:p>
            <a:r>
              <a:rPr lang="cs-CZ" dirty="0"/>
              <a:t>    </a:t>
            </a:r>
            <a:r>
              <a:rPr lang="cs-CZ" dirty="0" smtClean="0"/>
              <a:t> </a:t>
            </a:r>
            <a:r>
              <a:rPr lang="cs-CZ" dirty="0"/>
              <a:t>voda      </a:t>
            </a:r>
            <a:r>
              <a:rPr lang="cs-CZ" dirty="0" smtClean="0"/>
              <a:t>____________________________________________________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23850" y="404813"/>
            <a:ext cx="8496300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b="1" dirty="0" smtClean="0"/>
              <a:t>6. Doplň </a:t>
            </a:r>
            <a:r>
              <a:rPr lang="cs-CZ" b="1"/>
              <a:t>řadu </a:t>
            </a:r>
            <a:r>
              <a:rPr lang="cs-CZ" b="1" smtClean="0"/>
              <a:t>vyjmenovaných </a:t>
            </a:r>
            <a:r>
              <a:rPr lang="cs-CZ" b="1" dirty="0"/>
              <a:t>slov:</a:t>
            </a:r>
            <a:endParaRPr lang="cs-CZ" dirty="0"/>
          </a:p>
          <a:p>
            <a:r>
              <a:rPr lang="cs-CZ" b="1" dirty="0"/>
              <a:t> </a:t>
            </a:r>
            <a:r>
              <a:rPr lang="cs-CZ" b="1" dirty="0" smtClean="0"/>
              <a:t>    a</a:t>
            </a:r>
            <a:r>
              <a:rPr lang="cs-CZ" b="1" dirty="0"/>
              <a:t>) po </a:t>
            </a:r>
            <a:r>
              <a:rPr lang="cs-CZ" b="1" dirty="0" smtClean="0"/>
              <a:t>B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_______</a:t>
            </a:r>
            <a:r>
              <a:rPr lang="cs-CZ" dirty="0"/>
              <a:t>bydlit________________  ________  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_______________  </a:t>
            </a:r>
            <a:r>
              <a:rPr lang="cs-CZ" dirty="0"/>
              <a:t>dobytek  _______________  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bylina </a:t>
            </a:r>
            <a:r>
              <a:rPr lang="cs-CZ" dirty="0"/>
              <a:t>______________  _______  </a:t>
            </a:r>
            <a:r>
              <a:rPr lang="cs-CZ" dirty="0" smtClean="0"/>
              <a:t>Přibyslav</a:t>
            </a:r>
          </a:p>
          <a:p>
            <a:endParaRPr lang="cs-CZ" dirty="0" smtClean="0"/>
          </a:p>
          <a:p>
            <a:r>
              <a:rPr lang="cs-CZ" b="1" dirty="0" smtClean="0"/>
              <a:t>     b</a:t>
            </a:r>
            <a:r>
              <a:rPr lang="cs-CZ" b="1" dirty="0"/>
              <a:t>) po </a:t>
            </a:r>
            <a:r>
              <a:rPr lang="cs-CZ" b="1" dirty="0" smtClean="0"/>
              <a:t>L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_____________  </a:t>
            </a:r>
            <a:r>
              <a:rPr lang="cs-CZ" dirty="0"/>
              <a:t>_________  blýskat se ____________  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plýtvat </a:t>
            </a:r>
            <a:r>
              <a:rPr lang="cs-CZ" dirty="0"/>
              <a:t>_________________   ___________ lýtko    _______  </a:t>
            </a:r>
            <a:r>
              <a:rPr lang="cs-CZ" dirty="0" smtClean="0"/>
              <a:t>__________ </a:t>
            </a:r>
          </a:p>
          <a:p>
            <a:r>
              <a:rPr lang="cs-CZ" dirty="0" smtClean="0"/>
              <a:t>      pelyněk __________ </a:t>
            </a:r>
          </a:p>
          <a:p>
            <a:r>
              <a:rPr lang="cs-CZ" dirty="0" smtClean="0"/>
              <a:t>      </a:t>
            </a:r>
            <a:endParaRPr lang="cs-CZ" dirty="0"/>
          </a:p>
          <a:p>
            <a:r>
              <a:rPr lang="cs-CZ" b="1" dirty="0"/>
              <a:t> </a:t>
            </a:r>
            <a:r>
              <a:rPr lang="cs-CZ" b="1" dirty="0" smtClean="0"/>
              <a:t>    c</a:t>
            </a:r>
            <a:r>
              <a:rPr lang="cs-CZ" b="1" dirty="0"/>
              <a:t>) po M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______  </a:t>
            </a:r>
            <a:r>
              <a:rPr lang="cs-CZ" dirty="0"/>
              <a:t>________   ____________  mýlit se  ___________  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hlemýžď </a:t>
            </a:r>
            <a:r>
              <a:rPr lang="cs-CZ" dirty="0"/>
              <a:t>______________  _________________  smýkat  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___________  </a:t>
            </a:r>
            <a:r>
              <a:rPr lang="cs-CZ" dirty="0"/>
              <a:t>nachomýtnout se  </a:t>
            </a:r>
            <a:r>
              <a:rPr lang="cs-CZ" dirty="0" smtClean="0"/>
              <a:t>______________</a:t>
            </a:r>
          </a:p>
          <a:p>
            <a:endParaRPr lang="cs-CZ" dirty="0" smtClean="0"/>
          </a:p>
          <a:p>
            <a:r>
              <a:rPr lang="cs-CZ" b="1" dirty="0" smtClean="0"/>
              <a:t>7. Doplň </a:t>
            </a:r>
            <a:r>
              <a:rPr lang="cs-CZ" b="1" dirty="0"/>
              <a:t>i-í/y-ý: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B</a:t>
            </a:r>
            <a:r>
              <a:rPr lang="cs-CZ" dirty="0"/>
              <a:t>__</a:t>
            </a:r>
            <a:r>
              <a:rPr lang="cs-CZ" dirty="0" err="1"/>
              <a:t>lá</a:t>
            </a:r>
            <a:r>
              <a:rPr lang="cs-CZ" dirty="0"/>
              <a:t> barva,  m__</a:t>
            </a:r>
            <a:r>
              <a:rPr lang="cs-CZ" dirty="0" err="1"/>
              <a:t>dlové</a:t>
            </a:r>
            <a:r>
              <a:rPr lang="cs-CZ" dirty="0"/>
              <a:t>  </a:t>
            </a:r>
            <a:r>
              <a:rPr lang="cs-CZ" dirty="0" err="1"/>
              <a:t>bubl</a:t>
            </a:r>
            <a:r>
              <a:rPr lang="cs-CZ" dirty="0"/>
              <a:t>__</a:t>
            </a:r>
            <a:r>
              <a:rPr lang="cs-CZ" dirty="0" err="1"/>
              <a:t>ny</a:t>
            </a:r>
            <a:r>
              <a:rPr lang="cs-CZ" dirty="0"/>
              <a:t>, malá  m__</a:t>
            </a:r>
            <a:r>
              <a:rPr lang="cs-CZ" dirty="0" err="1"/>
              <a:t>ška</a:t>
            </a:r>
            <a:r>
              <a:rPr lang="cs-CZ" dirty="0"/>
              <a:t>, bolavé  l__</a:t>
            </a:r>
            <a:r>
              <a:rPr lang="cs-CZ" dirty="0" err="1"/>
              <a:t>tko</a:t>
            </a:r>
            <a:r>
              <a:rPr lang="cs-CZ" dirty="0"/>
              <a:t>, 	</a:t>
            </a:r>
            <a:r>
              <a:rPr lang="cs-CZ" dirty="0" err="1"/>
              <a:t>rozb</a:t>
            </a:r>
            <a:r>
              <a:rPr lang="cs-CZ" dirty="0"/>
              <a:t>__</a:t>
            </a:r>
            <a:r>
              <a:rPr lang="cs-CZ" dirty="0" err="1" smtClean="0"/>
              <a:t>tý</a:t>
            </a:r>
            <a:endParaRPr lang="cs-CZ" dirty="0" smtClean="0"/>
          </a:p>
          <a:p>
            <a:r>
              <a:rPr lang="cs-CZ" dirty="0" smtClean="0"/>
              <a:t>    </a:t>
            </a:r>
            <a:r>
              <a:rPr lang="cs-CZ" dirty="0" err="1" smtClean="0"/>
              <a:t>náb</a:t>
            </a:r>
            <a:r>
              <a:rPr lang="cs-CZ" dirty="0"/>
              <a:t>__tek, měsíc  l__</a:t>
            </a:r>
            <a:r>
              <a:rPr lang="cs-CZ" dirty="0" err="1"/>
              <a:t>stopad</a:t>
            </a:r>
            <a:r>
              <a:rPr lang="cs-CZ" dirty="0"/>
              <a:t>,  </a:t>
            </a:r>
            <a:r>
              <a:rPr lang="cs-CZ" dirty="0" err="1"/>
              <a:t>hlem</a:t>
            </a:r>
            <a:r>
              <a:rPr lang="cs-CZ" dirty="0"/>
              <a:t>__</a:t>
            </a:r>
            <a:r>
              <a:rPr lang="cs-CZ" dirty="0" err="1"/>
              <a:t>žď</a:t>
            </a:r>
            <a:r>
              <a:rPr lang="cs-CZ" dirty="0"/>
              <a:t>  a  </a:t>
            </a:r>
            <a:r>
              <a:rPr lang="cs-CZ" dirty="0" err="1"/>
              <a:t>sl</a:t>
            </a:r>
            <a:r>
              <a:rPr lang="cs-CZ" dirty="0"/>
              <a:t>__mák, </a:t>
            </a:r>
            <a:r>
              <a:rPr lang="cs-CZ" dirty="0" err="1"/>
              <a:t>nevyl__</a:t>
            </a:r>
            <a:r>
              <a:rPr lang="cs-CZ" dirty="0" err="1" smtClean="0"/>
              <a:t>j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l</a:t>
            </a:r>
            <a:r>
              <a:rPr lang="cs-CZ" dirty="0" err="1"/>
              <a:t>__monádu</a:t>
            </a:r>
            <a:r>
              <a:rPr lang="cs-CZ" dirty="0"/>
              <a:t>, 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</a:t>
            </a:r>
            <a:r>
              <a:rPr lang="cs-CZ" dirty="0" err="1" smtClean="0"/>
              <a:t>sb</a:t>
            </a:r>
            <a:r>
              <a:rPr lang="cs-CZ" dirty="0"/>
              <a:t>__</a:t>
            </a:r>
            <a:r>
              <a:rPr lang="cs-CZ" dirty="0" err="1"/>
              <a:t>rat</a:t>
            </a:r>
            <a:r>
              <a:rPr lang="cs-CZ" dirty="0"/>
              <a:t>  </a:t>
            </a:r>
            <a:r>
              <a:rPr lang="cs-CZ" dirty="0" err="1"/>
              <a:t>ryb__z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323850" y="476250"/>
            <a:ext cx="8496300" cy="581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b="1" dirty="0" smtClean="0"/>
              <a:t>8. Přepiš </a:t>
            </a:r>
            <a:r>
              <a:rPr lang="cs-CZ" b="1" dirty="0"/>
              <a:t>z učebnice </a:t>
            </a:r>
            <a:r>
              <a:rPr lang="cs-CZ" b="1" dirty="0" err="1"/>
              <a:t>cv</a:t>
            </a:r>
            <a:r>
              <a:rPr lang="cs-CZ" b="1" dirty="0"/>
              <a:t>.  5  / str. 79</a:t>
            </a:r>
            <a:endParaRPr lang="cs-CZ" dirty="0"/>
          </a:p>
          <a:p>
            <a:r>
              <a:rPr lang="cs-CZ" sz="2400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sz="2400" dirty="0"/>
          </a:p>
          <a:p>
            <a:pPr marL="342900" indent="-342900"/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259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Opakování učiva 5. ročníku Klíčová slova: Doplňování slabik – dě, tě, ně, bě, pě, vě, mě, spodoba, abeceda, předložky, vyjmenovaná slova (po B, L, M), přepis z učebnice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6878</dc:creator>
  <cp:lastModifiedBy>Kratochvílová Gabriela</cp:lastModifiedBy>
  <cp:revision>10</cp:revision>
  <dcterms:created xsi:type="dcterms:W3CDTF">2012-01-05T10:24:27Z</dcterms:created>
  <dcterms:modified xsi:type="dcterms:W3CDTF">2013-05-02T08:41:21Z</dcterms:modified>
</cp:coreProperties>
</file>