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426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781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88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330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049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47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455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12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830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190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167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4B7FFB-610B-4DDE-A80E-E56FC3B8A1E3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71D6A-69AF-4CAD-B689-EEBFB1DA89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428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373688"/>
            <a:ext cx="8064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VY_32_INOVACE_VIII-C-12</a:t>
            </a:r>
            <a:endParaRPr lang="cs-CZ" sz="2400" b="1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6013" y="692150"/>
            <a:ext cx="69119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4400" dirty="0"/>
              <a:t>KRUŽNICE A VÁLEC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299471" y="2518639"/>
            <a:ext cx="225613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3200" dirty="0" smtClean="0"/>
              <a:t>Povrch válce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3182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3707904" y="1340768"/>
            <a:ext cx="4680000" cy="4248312"/>
            <a:chOff x="3707904" y="1340768"/>
            <a:chExt cx="4680000" cy="4248312"/>
          </a:xfrm>
        </p:grpSpPr>
        <p:sp>
          <p:nvSpPr>
            <p:cNvPr id="4" name="Obdélník 3"/>
            <p:cNvSpPr/>
            <p:nvPr/>
          </p:nvSpPr>
          <p:spPr>
            <a:xfrm>
              <a:off x="3707904" y="2780928"/>
              <a:ext cx="4680000" cy="136815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6300192" y="1340768"/>
              <a:ext cx="1440160" cy="1440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6323740" y="4149080"/>
              <a:ext cx="1440160" cy="1440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611560" y="476672"/>
            <a:ext cx="5112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Povrch válce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1484784"/>
            <a:ext cx="500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j</a:t>
            </a:r>
            <a:r>
              <a:rPr lang="cs-CZ" sz="3200" dirty="0" smtClean="0"/>
              <a:t>e obsah jeho sítě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2276872"/>
            <a:ext cx="41044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2 x obsah podstavy + obsah pláště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1777171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FF00"/>
                </a:solidFill>
              </a:rPr>
              <a:t>S</a:t>
            </a:r>
            <a:r>
              <a:rPr lang="cs-CZ" sz="3200" baseline="-25000" dirty="0" err="1" smtClean="0">
                <a:solidFill>
                  <a:srgbClr val="FFFF00"/>
                </a:solidFill>
              </a:rPr>
              <a:t>p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4576692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FF00"/>
                </a:solidFill>
              </a:rPr>
              <a:t>S</a:t>
            </a:r>
            <a:r>
              <a:rPr lang="cs-CZ" sz="3200" baseline="-25000" dirty="0" err="1" smtClean="0">
                <a:solidFill>
                  <a:srgbClr val="FFFF00"/>
                </a:solidFill>
              </a:rPr>
              <a:t>p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47776" y="3172616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FF00"/>
                </a:solidFill>
              </a:rPr>
              <a:t>S</a:t>
            </a:r>
            <a:r>
              <a:rPr lang="cs-CZ" sz="3200" baseline="-25000" dirty="0" err="1" smtClean="0">
                <a:solidFill>
                  <a:srgbClr val="FFFF00"/>
                </a:solidFill>
              </a:rPr>
              <a:t>pl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4284305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</a:t>
            </a:r>
            <a:r>
              <a:rPr lang="cs-CZ" sz="3200" baseline="-25000" dirty="0" err="1" smtClean="0"/>
              <a:t>p</a:t>
            </a:r>
            <a:r>
              <a:rPr lang="cs-CZ" sz="3200" baseline="-25000" dirty="0" smtClean="0"/>
              <a:t> </a:t>
            </a:r>
            <a:r>
              <a:rPr lang="cs-CZ" sz="3200" dirty="0" smtClean="0"/>
              <a:t>– obsah podstavy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88934" y="4869080"/>
            <a:ext cx="39591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</a:t>
            </a:r>
            <a:r>
              <a:rPr lang="cs-CZ" sz="3200" baseline="-25000" dirty="0" err="1" smtClean="0"/>
              <a:t>pl</a:t>
            </a:r>
            <a:r>
              <a:rPr lang="cs-CZ" sz="3200" dirty="0" smtClean="0"/>
              <a:t>- obsah pláště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52927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9"/>
            <a:ext cx="8229600" cy="30243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Podstavy tvoří kruhy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S</a:t>
            </a:r>
            <a:r>
              <a:rPr lang="cs-CZ" baseline="-25000" dirty="0" err="1" smtClean="0"/>
              <a:t>p</a:t>
            </a:r>
            <a:r>
              <a:rPr lang="cs-CZ" dirty="0" smtClean="0"/>
              <a:t> = </a:t>
            </a:r>
            <a:r>
              <a:rPr lang="el-GR" dirty="0" smtClean="0"/>
              <a:t>π</a:t>
            </a:r>
            <a:r>
              <a:rPr lang="cs-CZ" dirty="0" smtClean="0"/>
              <a:t> . r</a:t>
            </a:r>
            <a:r>
              <a:rPr lang="cs-CZ" baseline="30000" dirty="0" smtClean="0"/>
              <a:t>2</a:t>
            </a:r>
          </a:p>
          <a:p>
            <a:pPr marL="0" indent="0">
              <a:buNone/>
            </a:pPr>
            <a:r>
              <a:rPr lang="cs-CZ" dirty="0" smtClean="0"/>
              <a:t>Plášť je obdélník (</a:t>
            </a:r>
            <a:r>
              <a:rPr lang="cs-CZ" sz="2400" dirty="0" smtClean="0"/>
              <a:t>Jeden z jeho rozměrů se rovná obvodu podstavy, druhý rozměr se rovná výšce válce)</a:t>
            </a:r>
          </a:p>
          <a:p>
            <a:pPr marL="0" indent="0">
              <a:buNone/>
            </a:pPr>
            <a:r>
              <a:rPr lang="cs-CZ" dirty="0" err="1" smtClean="0"/>
              <a:t>S</a:t>
            </a:r>
            <a:r>
              <a:rPr lang="cs-CZ" baseline="-25000" dirty="0" err="1" smtClean="0"/>
              <a:t>pl</a:t>
            </a:r>
            <a:r>
              <a:rPr lang="cs-CZ" dirty="0" smtClean="0"/>
              <a:t>= 2</a:t>
            </a:r>
            <a:r>
              <a:rPr lang="el-GR" sz="2400" dirty="0" smtClean="0"/>
              <a:t> π</a:t>
            </a:r>
            <a:r>
              <a:rPr lang="cs-CZ" sz="2400" dirty="0" err="1" smtClean="0"/>
              <a:t>r.v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2996952"/>
            <a:ext cx="3647089" cy="460638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u="sng" dirty="0" smtClean="0"/>
              <a:t>Povrch válce</a:t>
            </a:r>
          </a:p>
          <a:p>
            <a:r>
              <a:rPr lang="cs-CZ" sz="4000" dirty="0" smtClean="0"/>
              <a:t>S = 2.</a:t>
            </a:r>
            <a:r>
              <a:rPr lang="cs-CZ" sz="4000" dirty="0" smtClean="0"/>
              <a:t> </a:t>
            </a:r>
            <a:r>
              <a:rPr lang="cs-CZ" sz="4000" dirty="0" err="1" smtClean="0"/>
              <a:t>S</a:t>
            </a:r>
            <a:r>
              <a:rPr lang="cs-CZ" sz="4000" baseline="-25000" dirty="0" err="1" smtClean="0"/>
              <a:t>p</a:t>
            </a:r>
            <a:r>
              <a:rPr lang="cs-CZ" sz="4000" baseline="-25000" dirty="0" smtClean="0"/>
              <a:t> </a:t>
            </a:r>
            <a:r>
              <a:rPr lang="cs-CZ" sz="4000" dirty="0" smtClean="0"/>
              <a:t>+</a:t>
            </a:r>
            <a:r>
              <a:rPr lang="cs-CZ" sz="4000" baseline="-25000" dirty="0" smtClean="0"/>
              <a:t> </a:t>
            </a:r>
            <a:r>
              <a:rPr lang="cs-CZ" sz="4000" dirty="0" err="1" smtClean="0"/>
              <a:t>S</a:t>
            </a:r>
            <a:r>
              <a:rPr lang="cs-CZ" sz="4000" baseline="-25000" dirty="0" err="1" smtClean="0"/>
              <a:t>pl</a:t>
            </a:r>
            <a:endParaRPr lang="cs-CZ" sz="4000" baseline="-25000" dirty="0" smtClean="0"/>
          </a:p>
          <a:p>
            <a:endParaRPr lang="cs-CZ" sz="4000" baseline="-25000" dirty="0"/>
          </a:p>
          <a:p>
            <a:r>
              <a:rPr lang="cs-CZ" sz="4000" dirty="0" smtClean="0"/>
              <a:t>S = 2</a:t>
            </a:r>
            <a:r>
              <a:rPr lang="el-GR" sz="4000" dirty="0" smtClean="0"/>
              <a:t>π</a:t>
            </a:r>
            <a:r>
              <a:rPr lang="cs-CZ" sz="4000" dirty="0" smtClean="0"/>
              <a:t> . r</a:t>
            </a:r>
            <a:r>
              <a:rPr lang="cs-CZ" sz="4000" baseline="30000" dirty="0" smtClean="0"/>
              <a:t>2 </a:t>
            </a:r>
            <a:r>
              <a:rPr lang="cs-CZ" sz="4000" dirty="0" smtClean="0"/>
              <a:t>+</a:t>
            </a:r>
            <a:r>
              <a:rPr lang="cs-CZ" sz="4000" baseline="30000" dirty="0" smtClean="0"/>
              <a:t> </a:t>
            </a:r>
            <a:r>
              <a:rPr lang="cs-CZ" sz="4000" dirty="0" smtClean="0"/>
              <a:t>2</a:t>
            </a:r>
            <a:r>
              <a:rPr lang="el-GR" sz="4000" dirty="0" smtClean="0"/>
              <a:t> π</a:t>
            </a:r>
            <a:r>
              <a:rPr lang="cs-CZ" sz="4000" dirty="0" err="1" smtClean="0"/>
              <a:t>rv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S = 2</a:t>
            </a:r>
            <a:r>
              <a:rPr lang="el-GR" sz="4000" dirty="0" smtClean="0"/>
              <a:t>π</a:t>
            </a:r>
            <a:r>
              <a:rPr lang="cs-CZ" sz="4000" dirty="0" smtClean="0"/>
              <a:t> r(</a:t>
            </a:r>
            <a:r>
              <a:rPr lang="cs-CZ" sz="4000" dirty="0" err="1" smtClean="0"/>
              <a:t>r+v</a:t>
            </a:r>
            <a:r>
              <a:rPr lang="cs-CZ" sz="4000" dirty="0" smtClean="0"/>
              <a:t>)</a:t>
            </a:r>
            <a:br>
              <a:rPr lang="cs-CZ" sz="4000" dirty="0" smtClean="0"/>
            </a:br>
            <a:endParaRPr lang="cs-CZ" sz="4000" baseline="30000" dirty="0" smtClean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15136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2620</TotalTime>
  <Words>88</Words>
  <Application>Microsoft Office PowerPoint</Application>
  <PresentationFormat>Předvádění na obrazovce (4:3)</PresentationFormat>
  <Paragraphs>21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Mahdalová</dc:creator>
  <cp:lastModifiedBy>Eva Mahdalová</cp:lastModifiedBy>
  <cp:revision>3</cp:revision>
  <dcterms:created xsi:type="dcterms:W3CDTF">2011-09-22T14:00:33Z</dcterms:created>
  <dcterms:modified xsi:type="dcterms:W3CDTF">2011-09-24T09:41:06Z</dcterms:modified>
</cp:coreProperties>
</file>