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75" r:id="rId4"/>
    <p:sldId id="263" r:id="rId5"/>
    <p:sldId id="264" r:id="rId6"/>
    <p:sldId id="266" r:id="rId7"/>
    <p:sldId id="265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6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779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2450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1717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46379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392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2479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488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736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1294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06233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819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0888B5B-51FC-44AA-BBE8-C302AE4BB303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AE628011-ACE5-4FAE-809B-847785DEF2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2213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25121" y="3717032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smtClean="0"/>
              <a:t>VY_32_INOVACE_20_32_POUŠTĚ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4463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</a:t>
            </a:r>
            <a:r>
              <a:rPr lang="cs-CZ" sz="1800"/>
              <a:t>opakovací </a:t>
            </a:r>
            <a:r>
              <a:rPr lang="cs-CZ" sz="180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živá příroda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tropický pás, poušť, oáza, rostliny, živočichové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329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484784"/>
            <a:ext cx="6696744" cy="48657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321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60648"/>
            <a:ext cx="7924800" cy="4114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Pouště se nacházejí na severních a jižních okrajích tropického pásu. Vyskytují se však i   v jiných částech Země.</a:t>
            </a:r>
          </a:p>
          <a:p>
            <a:r>
              <a:rPr lang="cs-CZ" sz="2000" dirty="0" smtClean="0"/>
              <a:t>Pouště jsou velmi suché a horké oblasti, kde rostliny téměř nerostou.</a:t>
            </a:r>
          </a:p>
          <a:p>
            <a:r>
              <a:rPr lang="cs-CZ" sz="2000" dirty="0" smtClean="0"/>
              <a:t>Mohou zde žít pouze živočichové, kteří vydrží poměrně dlouho bez vody a jejichž organismus se dokáže přizpůsobit velmi vysokým teplotám přes den a naopak nízkým v noci.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492896"/>
            <a:ext cx="5052053" cy="37890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43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Saharská poušť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556792"/>
            <a:ext cx="6552728" cy="49145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02076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60648"/>
            <a:ext cx="7924800" cy="41148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Pouště jsou velmi málo osídleny.</a:t>
            </a:r>
          </a:p>
          <a:p>
            <a:r>
              <a:rPr lang="cs-CZ" sz="2400" dirty="0" smtClean="0"/>
              <a:t>Obyvatelé žijí pouze v oblastech u zdrojů vody nebo v blízkosti vodních toků.</a:t>
            </a:r>
          </a:p>
          <a:p>
            <a:r>
              <a:rPr lang="cs-CZ" sz="2400" dirty="0" smtClean="0"/>
              <a:t>Taková místa nazýváme oázy.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2420888"/>
            <a:ext cx="7020272" cy="3873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2233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Mexická poušť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700808"/>
            <a:ext cx="6264696" cy="46985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2280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na pouštích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45" t="19327" r="5634"/>
          <a:stretch/>
        </p:blipFill>
        <p:spPr>
          <a:xfrm flipH="1">
            <a:off x="1115616" y="1844824"/>
            <a:ext cx="5799752" cy="4320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804248" y="105273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VELBLOUD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993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na pouštích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105273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ŠTÍR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844824"/>
            <a:ext cx="5904656" cy="44284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3604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na pouštích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22768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SURIKATA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8" r="33944"/>
          <a:stretch/>
        </p:blipFill>
        <p:spPr>
          <a:xfrm>
            <a:off x="1416676" y="1772815"/>
            <a:ext cx="4146997" cy="4544155"/>
          </a:xfrm>
        </p:spPr>
      </p:pic>
    </p:spTree>
    <p:extLst>
      <p:ext uri="{BB962C8B-B14F-4D97-AF65-F5344CB8AC3E}">
        <p14:creationId xmlns:p14="http://schemas.microsoft.com/office/powerpoint/2010/main" val="941470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 žijící na pouštích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916832"/>
            <a:ext cx="6051754" cy="411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7164288" y="119675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FENEK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3086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ROSTOUCÍ NA POUŠTI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772815"/>
            <a:ext cx="3384376" cy="4512501"/>
          </a:xfrm>
        </p:spPr>
      </p:pic>
      <p:sp>
        <p:nvSpPr>
          <p:cNvPr id="5" name="TextovéPole 4"/>
          <p:cNvSpPr txBox="1"/>
          <p:nvPr/>
        </p:nvSpPr>
        <p:spPr>
          <a:xfrm>
            <a:off x="6588224" y="227687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KAKTUSY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258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ROSTOUCÍ NA POUŠTI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88224" y="2276872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BAOBAB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556792"/>
            <a:ext cx="3559274" cy="4745699"/>
          </a:xfrm>
        </p:spPr>
      </p:pic>
    </p:spTree>
    <p:extLst>
      <p:ext uri="{BB962C8B-B14F-4D97-AF65-F5344CB8AC3E}">
        <p14:creationId xmlns:p14="http://schemas.microsoft.com/office/powerpoint/2010/main" val="211443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ROSTOUCÍ NA POUŠTI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04397" y="105273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DATLOVNÍK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7272808" cy="4846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73771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http://4.bp.blogspot.com/_ZgjWQ_sKVoY/S---yw9nobI/AAAAAAAABFA/RCBOFi3OmdQ/s1600/lone_palm_sahara_desert.jpg</a:t>
            </a:r>
          </a:p>
          <a:p>
            <a:r>
              <a:rPr lang="cs-CZ" dirty="0"/>
              <a:t>http://www.thewallpapers.org/photo/24466/mexico-desert.jpg</a:t>
            </a:r>
          </a:p>
          <a:p>
            <a:r>
              <a:rPr lang="cs-CZ" dirty="0"/>
              <a:t>http://yhareb.com/en/wp-content/uploads/2011/09/Sahara-Desert-Morocco.jpg</a:t>
            </a:r>
          </a:p>
          <a:p>
            <a:r>
              <a:rPr lang="cs-CZ" dirty="0"/>
              <a:t>http://www.animalsgallery.com/gallery/scorpion-pictures/scorpion-pictures_3.jpg</a:t>
            </a:r>
          </a:p>
          <a:p>
            <a:r>
              <a:rPr lang="cs-CZ" dirty="0"/>
              <a:t>http://www.deshow.net/d/file/animal/2009-03/camels-444-2.jpg</a:t>
            </a:r>
          </a:p>
          <a:p>
            <a:r>
              <a:rPr lang="cs-CZ" dirty="0"/>
              <a:t>http://www.murmakova-photo.cz/prilohy/zoo-dk/surikaty-01.JPG</a:t>
            </a:r>
          </a:p>
          <a:p>
            <a:r>
              <a:rPr lang="cs-CZ" dirty="0"/>
              <a:t>http://upload.wikimedia.org/wikipedia/commons/e/e9/Oase_von_Huacachina.jpg</a:t>
            </a:r>
          </a:p>
          <a:p>
            <a:r>
              <a:rPr lang="cs-CZ" dirty="0"/>
              <a:t>http://1.bp.blogspot.com/-AEC7l95yG1s/TZShk8Ld3iI/AAAAAAAANtY/QHNtGJwpcdo/s1600/Baobab.jpg</a:t>
            </a:r>
          </a:p>
          <a:p>
            <a:r>
              <a:rPr lang="cs-CZ" dirty="0"/>
              <a:t>http://upload.wikimedia.org/wikipedia/commons/6/64/Phoenix_dactylifera_Murcia_Spain.jpg</a:t>
            </a:r>
          </a:p>
        </p:txBody>
      </p:sp>
    </p:spTree>
    <p:extLst>
      <p:ext uri="{BB962C8B-B14F-4D97-AF65-F5344CB8AC3E}">
        <p14:creationId xmlns:p14="http://schemas.microsoft.com/office/powerpoint/2010/main" val="3832307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123</TotalTime>
  <Words>246</Words>
  <Application>Microsoft Office PowerPoint</Application>
  <PresentationFormat>Předvádění na obrazovce (4:3)</PresentationFormat>
  <Paragraphs>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Horizont</vt:lpstr>
      <vt:lpstr>1_Horizont</vt:lpstr>
      <vt:lpstr>ŠABLONA 32</vt:lpstr>
      <vt:lpstr>Prezentace aplikace PowerPoint</vt:lpstr>
      <vt:lpstr>POUŠTĚ</vt:lpstr>
      <vt:lpstr>Prezentace aplikace PowerPoint</vt:lpstr>
      <vt:lpstr>Saharská poušť</vt:lpstr>
      <vt:lpstr>Prezentace aplikace PowerPoint</vt:lpstr>
      <vt:lpstr>Mexická poušť</vt:lpstr>
      <vt:lpstr>Živočichové žijící na pouštích</vt:lpstr>
      <vt:lpstr>Živočichové žijící na pouštích</vt:lpstr>
      <vt:lpstr>Živočichové žijící na pouštích</vt:lpstr>
      <vt:lpstr>Živočichové žijící na pouštích</vt:lpstr>
      <vt:lpstr>ROSTLINY ROSTOUCÍ NA POUŠTI</vt:lpstr>
      <vt:lpstr>ROSTLINY ROSTOUCÍ NA POUŠTI</vt:lpstr>
      <vt:lpstr>ROSTLINY ROSTOUCÍ NA POUŠTI</vt:lpstr>
      <vt:lpstr>Zdroje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Učitel</cp:lastModifiedBy>
  <cp:revision>17</cp:revision>
  <dcterms:created xsi:type="dcterms:W3CDTF">2012-01-05T20:35:05Z</dcterms:created>
  <dcterms:modified xsi:type="dcterms:W3CDTF">2012-03-14T12:05:48Z</dcterms:modified>
</cp:coreProperties>
</file>