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56" r:id="rId5"/>
    <p:sldId id="260" r:id="rId6"/>
    <p:sldId id="261" r:id="rId7"/>
    <p:sldId id="262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CC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27" d="100"/>
          <a:sy n="127" d="100"/>
        </p:scale>
        <p:origin x="-11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VY_52_INOVACE_08_Podmínky pro život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Člověk na Zemi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41EA98-B7C4-4696-A6D6-6552B1CCF1FA}" type="presOf" srcId="{445C7998-7549-48B0-BD68-D4F0167F02E5}" destId="{4D19AB04-24FA-40C2-B203-52AE3D15E171}" srcOrd="1" destOrd="0" presId="urn:microsoft.com/office/officeart/2005/8/layout/target3"/>
    <dgm:cxn modelId="{A6B568E2-DA30-46C4-8843-7F2AE817A8AE}" type="presOf" srcId="{C73C7642-F245-4585-8F88-243F9FAEF6CA}" destId="{97289DF2-90F4-4EC2-A9FC-633B00BAB610}" srcOrd="0" destOrd="0" presId="urn:microsoft.com/office/officeart/2005/8/layout/target3"/>
    <dgm:cxn modelId="{CE335141-ADAF-41F9-9E32-B698D48A45C6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0713EE6-A737-468D-99FD-D2EF32C2482A}" type="presOf" srcId="{EBC41103-E2E5-4D48-9B4B-425520D3D098}" destId="{F969C235-9271-4D34-B740-D627A121CAD0}" srcOrd="1" destOrd="0" presId="urn:microsoft.com/office/officeart/2005/8/layout/target3"/>
    <dgm:cxn modelId="{15E5A8BC-31CC-46F5-9CDC-45807A0C76B7}" type="presOf" srcId="{FBBFC3EA-9D9D-4F3A-BEA6-9C2C0E46BF20}" destId="{832BF48F-0145-4429-9E02-8FCA946CCE9E}" srcOrd="1" destOrd="0" presId="urn:microsoft.com/office/officeart/2005/8/layout/target3"/>
    <dgm:cxn modelId="{921A497F-44BB-4FF6-A0F4-2FA3ACA4F599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E3455F0-FC40-43C1-AC51-B8F3D8BFCC9B}" type="presOf" srcId="{C73C7642-F245-4585-8F88-243F9FAEF6CA}" destId="{AA41A67C-3D3F-4AE9-9E0F-5D7F7BB2E741}" srcOrd="1" destOrd="0" presId="urn:microsoft.com/office/officeart/2005/8/layout/target3"/>
    <dgm:cxn modelId="{D149421E-A71B-4A42-93EC-D0BAC6EA636F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3A2D766-77FF-41E6-ABE1-078BC621B6A8}" type="presOf" srcId="{019433A1-1324-4DE1-9E6F-32B851095F74}" destId="{A3817367-F2BC-482F-8832-FA00B51DCCF3}" srcOrd="0" destOrd="0" presId="urn:microsoft.com/office/officeart/2005/8/layout/target3"/>
    <dgm:cxn modelId="{0EC9AB0F-DE02-442A-97CE-FF8B2645F808}" type="presOf" srcId="{39F8B381-5807-488E-AC22-73DD4140ED4A}" destId="{71045F8C-00FA-488E-A7BD-E2E6753D979D}" srcOrd="0" destOrd="0" presId="urn:microsoft.com/office/officeart/2005/8/layout/target3"/>
    <dgm:cxn modelId="{C1ABF44D-A244-4AA6-909B-68DFEFCA3B71}" type="presOf" srcId="{FBBFC3EA-9D9D-4F3A-BEA6-9C2C0E46BF20}" destId="{643EA938-EDE0-4533-ACCC-D2BD6F3A527C}" srcOrd="0" destOrd="0" presId="urn:microsoft.com/office/officeart/2005/8/layout/target3"/>
    <dgm:cxn modelId="{03470185-4F29-413A-A039-CE32AE65843E}" type="presOf" srcId="{DAEA276B-ECF9-46F6-A7D3-4693B2D32BC4}" destId="{F69A1436-182C-465B-AD7F-FE48E0C090C1}" srcOrd="1" destOrd="0" presId="urn:microsoft.com/office/officeart/2005/8/layout/target3"/>
    <dgm:cxn modelId="{B71067B4-EDCB-4734-9826-0B2937A42B09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536408A-F1EC-455D-85F3-6BD4C3ACB76C}" type="presParOf" srcId="{71045F8C-00FA-488E-A7BD-E2E6753D979D}" destId="{3577EC6B-C980-4F34-8C69-4365E7B8FC8C}" srcOrd="0" destOrd="0" presId="urn:microsoft.com/office/officeart/2005/8/layout/target3"/>
    <dgm:cxn modelId="{E2CA6B1C-A855-4660-BFBC-77A0FC1326C4}" type="presParOf" srcId="{71045F8C-00FA-488E-A7BD-E2E6753D979D}" destId="{6940EB87-DC1D-4BC3-9408-9AC2E1FFC039}" srcOrd="1" destOrd="0" presId="urn:microsoft.com/office/officeart/2005/8/layout/target3"/>
    <dgm:cxn modelId="{D20ABF61-CDD8-4AD6-BFE7-6C8328C18594}" type="presParOf" srcId="{71045F8C-00FA-488E-A7BD-E2E6753D979D}" destId="{BC35EE03-4121-4EF9-923D-7CB6D30D358D}" srcOrd="2" destOrd="0" presId="urn:microsoft.com/office/officeart/2005/8/layout/target3"/>
    <dgm:cxn modelId="{FDF0171A-0743-4E4E-9A3E-03EF16EB5277}" type="presParOf" srcId="{71045F8C-00FA-488E-A7BD-E2E6753D979D}" destId="{C95EEA27-3CBF-4645-A92D-9D8AF5C1CBFC}" srcOrd="3" destOrd="0" presId="urn:microsoft.com/office/officeart/2005/8/layout/target3"/>
    <dgm:cxn modelId="{525A53A8-1C38-4B42-9C29-B7F9382D4B48}" type="presParOf" srcId="{71045F8C-00FA-488E-A7BD-E2E6753D979D}" destId="{851BB866-B6AE-4566-893F-4C635BA974FC}" srcOrd="4" destOrd="0" presId="urn:microsoft.com/office/officeart/2005/8/layout/target3"/>
    <dgm:cxn modelId="{8150E7D8-E9DA-4990-8EA8-8FD619B89318}" type="presParOf" srcId="{71045F8C-00FA-488E-A7BD-E2E6753D979D}" destId="{643EA938-EDE0-4533-ACCC-D2BD6F3A527C}" srcOrd="5" destOrd="0" presId="urn:microsoft.com/office/officeart/2005/8/layout/target3"/>
    <dgm:cxn modelId="{20274D0B-EEC0-44EB-B3B5-814183C86A55}" type="presParOf" srcId="{71045F8C-00FA-488E-A7BD-E2E6753D979D}" destId="{92F31B18-D66D-4CC7-89B9-378928DE877D}" srcOrd="6" destOrd="0" presId="urn:microsoft.com/office/officeart/2005/8/layout/target3"/>
    <dgm:cxn modelId="{9B8F6564-B281-4690-88A8-618E4571D759}" type="presParOf" srcId="{71045F8C-00FA-488E-A7BD-E2E6753D979D}" destId="{902074E1-B931-4618-97F1-FADBE82E9C3C}" srcOrd="7" destOrd="0" presId="urn:microsoft.com/office/officeart/2005/8/layout/target3"/>
    <dgm:cxn modelId="{E4B6AD3C-33C4-4082-B743-EE30627598C2}" type="presParOf" srcId="{71045F8C-00FA-488E-A7BD-E2E6753D979D}" destId="{A3817367-F2BC-482F-8832-FA00B51DCCF3}" srcOrd="8" destOrd="0" presId="urn:microsoft.com/office/officeart/2005/8/layout/target3"/>
    <dgm:cxn modelId="{54EC3990-E07D-4F8E-A881-FF25D35F60A4}" type="presParOf" srcId="{71045F8C-00FA-488E-A7BD-E2E6753D979D}" destId="{626ABFF6-56C8-4386-B662-68EC364EED9D}" srcOrd="9" destOrd="0" presId="urn:microsoft.com/office/officeart/2005/8/layout/target3"/>
    <dgm:cxn modelId="{473810B0-3C0F-4015-A4C3-F39BB89212C8}" type="presParOf" srcId="{71045F8C-00FA-488E-A7BD-E2E6753D979D}" destId="{6DB11F1C-D028-4800-9625-6611CA9DE6D4}" srcOrd="10" destOrd="0" presId="urn:microsoft.com/office/officeart/2005/8/layout/target3"/>
    <dgm:cxn modelId="{17B8F118-803D-414C-B37B-EC60812546C2}" type="presParOf" srcId="{71045F8C-00FA-488E-A7BD-E2E6753D979D}" destId="{CDED6FE3-AD8F-4ACC-B6B8-710EDDD97598}" srcOrd="11" destOrd="0" presId="urn:microsoft.com/office/officeart/2005/8/layout/target3"/>
    <dgm:cxn modelId="{D1FF1A43-1AF8-4EB3-94DC-CDC794BBD7BB}" type="presParOf" srcId="{71045F8C-00FA-488E-A7BD-E2E6753D979D}" destId="{397AC6D7-84A6-4150-958F-83C92D9ACF38}" srcOrd="12" destOrd="0" presId="urn:microsoft.com/office/officeart/2005/8/layout/target3"/>
    <dgm:cxn modelId="{EDEBB040-6992-4798-B31C-B42B8F7D57F0}" type="presParOf" srcId="{71045F8C-00FA-488E-A7BD-E2E6753D979D}" destId="{D7419528-33A6-416D-9E64-B3F7915C5149}" srcOrd="13" destOrd="0" presId="urn:microsoft.com/office/officeart/2005/8/layout/target3"/>
    <dgm:cxn modelId="{371E4640-0657-4EE3-88EB-D38655D35553}" type="presParOf" srcId="{71045F8C-00FA-488E-A7BD-E2E6753D979D}" destId="{97289DF2-90F4-4EC2-A9FC-633B00BAB610}" srcOrd="14" destOrd="0" presId="urn:microsoft.com/office/officeart/2005/8/layout/target3"/>
    <dgm:cxn modelId="{A787D13F-C9B4-421C-9455-978160A50671}" type="presParOf" srcId="{71045F8C-00FA-488E-A7BD-E2E6753D979D}" destId="{234EBA9D-95B4-4C20-A84E-6F65F1085DC6}" srcOrd="15" destOrd="0" presId="urn:microsoft.com/office/officeart/2005/8/layout/target3"/>
    <dgm:cxn modelId="{C259971A-B234-449D-B4CC-F281CC88AFA6}" type="presParOf" srcId="{71045F8C-00FA-488E-A7BD-E2E6753D979D}" destId="{12255512-213F-41DF-90A6-8B4CD74A2B52}" srcOrd="16" destOrd="0" presId="urn:microsoft.com/office/officeart/2005/8/layout/target3"/>
    <dgm:cxn modelId="{7B6E67B1-AA96-4265-958B-6138A7891E83}" type="presParOf" srcId="{71045F8C-00FA-488E-A7BD-E2E6753D979D}" destId="{50C2F88D-8688-44C2-A854-691F34009D3B}" srcOrd="17" destOrd="0" presId="urn:microsoft.com/office/officeart/2005/8/layout/target3"/>
    <dgm:cxn modelId="{8B912A85-E65E-424C-ADA5-F56B907A12D5}" type="presParOf" srcId="{71045F8C-00FA-488E-A7BD-E2E6753D979D}" destId="{4D19AB04-24FA-40C2-B203-52AE3D15E171}" srcOrd="18" destOrd="0" presId="urn:microsoft.com/office/officeart/2005/8/layout/target3"/>
    <dgm:cxn modelId="{48F0FA37-376A-4383-881D-CBF1165EB853}" type="presParOf" srcId="{71045F8C-00FA-488E-A7BD-E2E6753D979D}" destId="{832BF48F-0145-4429-9E02-8FCA946CCE9E}" srcOrd="19" destOrd="0" presId="urn:microsoft.com/office/officeart/2005/8/layout/target3"/>
    <dgm:cxn modelId="{B89673A6-536E-426A-AE33-79271873CF4D}" type="presParOf" srcId="{71045F8C-00FA-488E-A7BD-E2E6753D979D}" destId="{E7297F21-D4FD-4A41-AE58-814D01A6B5E7}" srcOrd="20" destOrd="0" presId="urn:microsoft.com/office/officeart/2005/8/layout/target3"/>
    <dgm:cxn modelId="{E39FFE68-5E56-4AB8-8C37-0018CD235901}" type="presParOf" srcId="{71045F8C-00FA-488E-A7BD-E2E6753D979D}" destId="{F69A1436-182C-465B-AD7F-FE48E0C090C1}" srcOrd="21" destOrd="0" presId="urn:microsoft.com/office/officeart/2005/8/layout/target3"/>
    <dgm:cxn modelId="{051F9352-F1C3-4AEA-B470-CA82E42C13F3}" type="presParOf" srcId="{71045F8C-00FA-488E-A7BD-E2E6753D979D}" destId="{AA41A67C-3D3F-4AE9-9E0F-5D7F7BB2E741}" srcOrd="22" destOrd="0" presId="urn:microsoft.com/office/officeart/2005/8/layout/target3"/>
    <dgm:cxn modelId="{01235B8F-883C-40FB-97BD-9824A24BABF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VY_52_INOVACE_08_Podmínky pro život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Člověk na Zemi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472B4C-8E48-4A45-9EEF-1B6A70D2E76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911ED2-7ACE-4A12-AD16-43F7B4718F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2885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SE POKOUŠÍ ODPOVĚDĚT A OBHAJOVAT</a:t>
            </a:r>
            <a:r>
              <a:rPr lang="cs-CZ" baseline="0" dirty="0" smtClean="0"/>
              <a:t> SVÉ NÁZORY.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0C2C8-F9A0-4444-8A7F-7DE9F2D5220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8125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338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3434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6988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573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6070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190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5181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997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4185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269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0228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CEAA8-C538-481D-8735-AFEF18D0566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382CD-8B4E-4851-86F8-865421A72A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5432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03840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70589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VÝUCE</a:t>
            </a:r>
          </a:p>
          <a:p>
            <a:r>
              <a:rPr lang="cs-CZ" dirty="0" smtClean="0"/>
              <a:t>INOVACE: PODPORUJE AKTIVITU ŽÁKŮ A VYUŽÍVÁ JEJICH DOSAVADNÍCH ZKUŠENOSTÍ A ZNALOSTÍ, PODPORUJE VZÁJEMNOU SPOLUPRÁCI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522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85801" y="2078278"/>
            <a:ext cx="7772400" cy="147002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8000" b="1" dirty="0" smtClean="0"/>
              <a:t>ČLOVĚK</a:t>
            </a:r>
            <a:endParaRPr lang="cs-CZ" sz="8000" b="1" dirty="0"/>
          </a:p>
        </p:txBody>
      </p:sp>
      <p:pic>
        <p:nvPicPr>
          <p:cNvPr id="5122" name="Picture 2" descr="C:\Users\Hronková\AppData\Local\Microsoft\Windows\Temporary Internet Files\Content.IE5\M7201JMJ\MC9004420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7" y="265129"/>
            <a:ext cx="4752528" cy="1813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PODMÍNKY PRO ŽIVOT</a:t>
            </a:r>
            <a:endParaRPr lang="cs-CZ" sz="5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6911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ČLOVĚK JE SCHOPEN MYSLET A PRACOVAT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VYUŽIJTE SVŮJ MOZEK A ODHALTE V TEXTU OTÁZKU.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AICAIOAINAIEAIZAIBAIYAITAINAIĚAIPAIOAITAIŘ</a:t>
            </a:r>
          </a:p>
          <a:p>
            <a:pPr marL="0" indent="0">
              <a:buNone/>
            </a:pPr>
            <a:r>
              <a:rPr lang="cs-CZ" dirty="0" smtClean="0"/>
              <a:t>AIEAIBAIUAIJAIEAIŠAIKAIŽAIIAIVAIAITAIUAI?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1500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NÁPOVĚDA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Ř</a:t>
            </a:r>
          </a:p>
          <a:p>
            <a:pPr marL="0" indent="0">
              <a:buNone/>
            </a:pP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Š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AI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ŘEŠENÍ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CO NEZBYTNĚ POTŘEBUJEŠ K ŽIVOTU?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1567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ÚKOL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NAPIŠ 10 VĚCÍ, KTERÉ NEZBYTNĚ POTŘEBUJEŠ K ŽIVOTU.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ZELENĚ PODTRHNI, VE KTERÝCH VĚCECH JSTE SE S KAMARÁDEM SHODLI.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C00000"/>
                </a:solidFill>
              </a:rPr>
              <a:t>ZAKROUŽKUJ ČERVENĚ, CO POTŘEBUJÍ K ŽIVOTU ŽIVOČICHOVÉ A ROSTLINY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/NAPŘ. PES A JABLOŇ/.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960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NEZBYTNÉ PODMÍNKY PRO ŽIVOT LIDÍ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5141167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/>
              <a:t>POTRAVA</a:t>
            </a:r>
            <a:endParaRPr lang="cs-CZ" sz="3600" b="1" dirty="0"/>
          </a:p>
        </p:txBody>
      </p:sp>
      <p:pic>
        <p:nvPicPr>
          <p:cNvPr id="1026" name="Picture 2" descr="C:\Users\Hronková\AppData\Local\Microsoft\Windows\Temporary Internet Files\Content.IE5\QLUUQTZ3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34864"/>
            <a:ext cx="3116076" cy="311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ronková\AppData\Local\Microsoft\Windows\Temporary Internet Files\Content.IE5\QLUUQTZ3\MC90044175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700" y="34734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801151"/>
            <a:ext cx="1915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VODA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5" y="2054225"/>
            <a:ext cx="40942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SLUNEČNÍ</a:t>
            </a:r>
            <a:r>
              <a:rPr lang="cs-CZ" sz="4000" b="1" dirty="0"/>
              <a:t> ZÁŘENÍ</a:t>
            </a:r>
          </a:p>
        </p:txBody>
      </p:sp>
      <p:pic>
        <p:nvPicPr>
          <p:cNvPr id="1030" name="Picture 6" descr="C:\Users\Hronková\AppData\Local\Microsoft\Windows\Temporary Internet Files\Content.IE5\94E8U9W1\MC9004376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2262" y="4717490"/>
            <a:ext cx="177800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32891" y="5733256"/>
            <a:ext cx="1843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VZDUCH</a:t>
            </a:r>
          </a:p>
        </p:txBody>
      </p:sp>
      <p:pic>
        <p:nvPicPr>
          <p:cNvPr id="1032" name="Picture 8" descr="C:\Users\Hronková\AppData\Local\Microsoft\Windows\Temporary Internet Files\Content.IE5\M7201JMJ\MC9004418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7770" y="1670050"/>
            <a:ext cx="145415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2070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186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178</Words>
  <Application>Microsoft Office PowerPoint</Application>
  <PresentationFormat>Předvádění na obrazovce (4:3)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ČLOVĚK</vt:lpstr>
      <vt:lpstr>ČLOVĚK JE SCHOPEN MYSLET A PRACOVAT</vt:lpstr>
      <vt:lpstr>NÁPOVĚDA</vt:lpstr>
      <vt:lpstr>ÚKOL</vt:lpstr>
      <vt:lpstr>NEZBYTNÉ PODMÍNKY PRO ŽIVOT LIDÍ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smid.jaromir</cp:lastModifiedBy>
  <cp:revision>8</cp:revision>
  <dcterms:created xsi:type="dcterms:W3CDTF">2012-02-22T18:12:38Z</dcterms:created>
  <dcterms:modified xsi:type="dcterms:W3CDTF">2012-03-14T07:18:52Z</dcterms:modified>
</cp:coreProperties>
</file>