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mid" ContentType="audio/unknown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52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59" r:id="rId18"/>
    <p:sldId id="276" r:id="rId19"/>
    <p:sldId id="275" r:id="rId20"/>
    <p:sldId id="274" r:id="rId21"/>
    <p:sldId id="26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5/26/2013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5/26/2013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D979AFF-D146-4055-8078-1B69C5A615D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3" r:id="rId1"/>
    <p:sldLayoutId id="2147484054" r:id="rId2"/>
    <p:sldLayoutId id="2147484055" r:id="rId3"/>
    <p:sldLayoutId id="2147484056" r:id="rId4"/>
    <p:sldLayoutId id="2147484057" r:id="rId5"/>
    <p:sldLayoutId id="2147484058" r:id="rId6"/>
    <p:sldLayoutId id="2147484059" r:id="rId7"/>
    <p:sldLayoutId id="2147484060" r:id="rId8"/>
    <p:sldLayoutId id="2147484061" r:id="rId9"/>
    <p:sldLayoutId id="2147484062" r:id="rId10"/>
    <p:sldLayoutId id="2147484063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.wmf"/><Relationship Id="rId7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slide" Target="slide18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5.png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.wmf"/><Relationship Id="rId7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slide" Target="slide18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5.png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.wmf"/><Relationship Id="rId7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slide" Target="slide18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5.png"/><Relationship Id="rId9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.wmf"/><Relationship Id="rId7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slide" Target="slide18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5.png"/><Relationship Id="rId9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.wmf"/><Relationship Id="rId7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slide" Target="slide18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5.png"/><Relationship Id="rId9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4.wmf"/><Relationship Id="rId7" Type="http://schemas.microsoft.com/office/2007/relationships/hdphoto" Target="../media/hdphoto4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slide" Target="slide19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5.png"/><Relationship Id="rId9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4.wmf"/><Relationship Id="rId7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slide" Target="slide19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5.png"/><Relationship Id="rId9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4.wmf"/><Relationship Id="rId7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slide" Target="slide19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5.png"/><Relationship Id="rId9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4.wmf"/><Relationship Id="rId7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slide" Target="slide19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5.png"/><Relationship Id="rId9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4.wmf"/><Relationship Id="rId7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slide" Target="slide20.xml"/><Relationship Id="rId5" Type="http://schemas.microsoft.com/office/2007/relationships/hdphoto" Target="../media/hdphoto1.wdp"/><Relationship Id="rId10" Type="http://schemas.microsoft.com/office/2007/relationships/hdphoto" Target="../media/hdphoto6.wdp"/><Relationship Id="rId4" Type="http://schemas.openxmlformats.org/officeDocument/2006/relationships/image" Target="../media/image5.png"/><Relationship Id="rId9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4.wmf"/><Relationship Id="rId7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slide" Target="slide20.xml"/><Relationship Id="rId5" Type="http://schemas.microsoft.com/office/2007/relationships/hdphoto" Target="../media/hdphoto1.wdp"/><Relationship Id="rId10" Type="http://schemas.microsoft.com/office/2007/relationships/hdphoto" Target="../media/hdphoto7.wdp"/><Relationship Id="rId4" Type="http://schemas.openxmlformats.org/officeDocument/2006/relationships/image" Target="../media/image5.png"/><Relationship Id="rId9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4.wmf"/><Relationship Id="rId7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slide" Target="slide20.xml"/><Relationship Id="rId5" Type="http://schemas.microsoft.com/office/2007/relationships/hdphoto" Target="../media/hdphoto1.wdp"/><Relationship Id="rId10" Type="http://schemas.microsoft.com/office/2007/relationships/hdphoto" Target="../media/hdphoto8.wdp"/><Relationship Id="rId4" Type="http://schemas.openxmlformats.org/officeDocument/2006/relationships/image" Target="../media/image5.png"/><Relationship Id="rId9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slide" Target="slide2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id"/><Relationship Id="rId1" Type="http://schemas.microsoft.com/office/2007/relationships/media" Target="../media/media1.mid"/><Relationship Id="rId6" Type="http://schemas.openxmlformats.org/officeDocument/2006/relationships/image" Target="../media/image15.png"/><Relationship Id="rId5" Type="http://schemas.microsoft.com/office/2007/relationships/hdphoto" Target="../media/hdphoto9.wdp"/><Relationship Id="rId4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1068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68632091"/>
              </p:ext>
            </p:extLst>
          </p:nvPr>
        </p:nvGraphicFramePr>
        <p:xfrm>
          <a:off x="857224" y="2357430"/>
          <a:ext cx="7470799" cy="3959434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  VY_32_INOVACE_04_01_14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Vlastivěda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Poznáváme Evropu –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Milionář 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Didaktická hra na opakování učiva o Evropě ve stylu známé televizní hry „Milionář“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Lze využít ke zpestření výuky. Děti získávají přehled o probraném tématu – Evropě.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Hra je zpestřena animačními a zvukovými efekty, poskytuje okamžitou kontrolu na otázky.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087749" y="476672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1775846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hry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484784"/>
            <a:ext cx="7741488" cy="4680520"/>
          </a:xfrm>
        </p:spPr>
        <p:txBody>
          <a:bodyPr>
            <a:normAutofit/>
          </a:bodyPr>
          <a:lstStyle/>
          <a:p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Po kliknutí na správnou odpověď se otázka zvýrazní, ozve se aplaus</a:t>
            </a:r>
          </a:p>
          <a:p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Můžete kliknout na ikonu KONEC – objeví se rekapitulace získaných peněz</a:t>
            </a:r>
          </a:p>
          <a:p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Dále klikáte na ikonu další otázka – objeví se zadání další otázky</a:t>
            </a:r>
          </a:p>
          <a:p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Po kliknutí na špatnou odpověď se objeví </a:t>
            </a:r>
            <a:r>
              <a:rPr lang="cs-CZ" sz="1800" b="1" dirty="0" err="1">
                <a:latin typeface="Times New Roman" pitchFamily="18" charset="0"/>
                <a:cs typeface="Times New Roman" pitchFamily="18" charset="0"/>
              </a:rPr>
              <a:t>smajlík</a:t>
            </a:r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, který oznamuje, jak jste byli úspěšní, jakou jste získali částku</a:t>
            </a:r>
          </a:p>
          <a:p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Po kliknutí na šipku „chci ukončit hru“ se zobrazí rekapitulace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úspěšnosti</a:t>
            </a:r>
          </a:p>
          <a:p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Pokud kliknete na ikonu nápověda 50/50 – zmizí dvě možnosti</a:t>
            </a:r>
          </a:p>
          <a:p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Pokud kliknete na ikonu telefonu – začne se odpočítávat čas potřebný k telefonování – zhruba 90 sekund</a:t>
            </a:r>
            <a:endParaRPr lang="cs-CZ" sz="18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7299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 se jmenuje hlavní město Rakouska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Barcelona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Vídeň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Varšava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Bratislava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1 000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001" y="4207018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5" name="Skupina 34"/>
          <p:cNvGrpSpPr/>
          <p:nvPr/>
        </p:nvGrpSpPr>
        <p:grpSpPr>
          <a:xfrm>
            <a:off x="1151016" y="332656"/>
            <a:ext cx="6255836" cy="6336704"/>
            <a:chOff x="1547664" y="315857"/>
            <a:chExt cx="6255836" cy="6336704"/>
          </a:xfrm>
        </p:grpSpPr>
        <p:sp>
          <p:nvSpPr>
            <p:cNvPr id="36" name="Ovál 35"/>
            <p:cNvSpPr/>
            <p:nvPr/>
          </p:nvSpPr>
          <p:spPr>
            <a:xfrm>
              <a:off x="1547664" y="31585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Nemáš nic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32065" y1="40000" x2="32065" y2="40000"/>
                          <a14:foregroundMark x1="32065" y1="40000" x2="32065" y2="40000"/>
                          <a14:foregroundMark x1="35326" y1="41500" x2="35326" y2="41500"/>
                          <a14:foregroundMark x1="29348" y1="10000" x2="29348" y2="10000"/>
                          <a14:foregroundMark x1="30978" y1="21500" x2="30978" y2="21500"/>
                          <a14:foregroundMark x1="65761" y1="21000" x2="65761" y2="21000"/>
                          <a14:foregroundMark x1="63043" y1="40500" x2="63043" y2="40500"/>
                          <a14:foregroundMark x1="68478" y1="41000" x2="68478" y2="41000"/>
                          <a14:foregroundMark x1="69022" y1="11500" x2="69022" y2="11500"/>
                          <a14:foregroundMark x1="79348" y1="49500" x2="79348" y2="49500"/>
                          <a14:foregroundMark x1="76087" y1="52000" x2="76087" y2="52000"/>
                          <a14:foregroundMark x1="80435" y1="60500" x2="80435" y2="60500"/>
                          <a14:foregroundMark x1="73913" y1="60000" x2="73913" y2="6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9340" y="2070883"/>
              <a:ext cx="2532484" cy="2752700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351461" y="372037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</a:t>
              </a:r>
              <a:r>
                <a:rPr lang="cs-CZ" sz="5400" b="1" cap="all" dirty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1</a:t>
              </a:r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43" name="Šipka doprava 42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1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1692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1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2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3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4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7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9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které řece leží město Paříž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Seina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Rýn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Labe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Loira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2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000" y="4177001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5" name="Skupina 34"/>
          <p:cNvGrpSpPr/>
          <p:nvPr/>
        </p:nvGrpSpPr>
        <p:grpSpPr>
          <a:xfrm>
            <a:off x="1547663" y="335013"/>
            <a:ext cx="6255836" cy="6336704"/>
            <a:chOff x="1547664" y="315857"/>
            <a:chExt cx="6255836" cy="6336704"/>
          </a:xfrm>
        </p:grpSpPr>
        <p:sp>
          <p:nvSpPr>
            <p:cNvPr id="36" name="Ovál 35"/>
            <p:cNvSpPr/>
            <p:nvPr/>
          </p:nvSpPr>
          <p:spPr>
            <a:xfrm>
              <a:off x="1547664" y="31585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Nemáš nic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32065" y1="40000" x2="32065" y2="40000"/>
                          <a14:foregroundMark x1="32065" y1="40000" x2="32065" y2="40000"/>
                          <a14:foregroundMark x1="35326" y1="41500" x2="35326" y2="41500"/>
                          <a14:foregroundMark x1="29348" y1="10000" x2="29348" y2="10000"/>
                          <a14:foregroundMark x1="30978" y1="21500" x2="30978" y2="21500"/>
                          <a14:foregroundMark x1="65761" y1="21000" x2="65761" y2="21000"/>
                          <a14:foregroundMark x1="63043" y1="40500" x2="63043" y2="40500"/>
                          <a14:foregroundMark x1="68478" y1="41000" x2="68478" y2="41000"/>
                          <a14:foregroundMark x1="69022" y1="11500" x2="69022" y2="11500"/>
                          <a14:foregroundMark x1="79348" y1="49500" x2="79348" y2="49500"/>
                          <a14:foregroundMark x1="76087" y1="52000" x2="76087" y2="52000"/>
                          <a14:foregroundMark x1="80435" y1="60500" x2="80435" y2="60500"/>
                          <a14:foregroundMark x1="73913" y1="60000" x2="73913" y2="6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9340" y="2070883"/>
              <a:ext cx="2532484" cy="2752700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691680" y="256732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2000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43" name="Šipka doprava 42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1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1314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5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0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5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26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1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3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Která země se nachází v subtropickém podnebném pásu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Itálie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Slovensko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Finsko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Norsko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0259" y="4177001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5" name="Skupina 34"/>
          <p:cNvGrpSpPr/>
          <p:nvPr/>
        </p:nvGrpSpPr>
        <p:grpSpPr>
          <a:xfrm>
            <a:off x="1956522" y="129037"/>
            <a:ext cx="6255836" cy="6336704"/>
            <a:chOff x="1547664" y="315857"/>
            <a:chExt cx="6255836" cy="6336704"/>
          </a:xfrm>
        </p:grpSpPr>
        <p:sp>
          <p:nvSpPr>
            <p:cNvPr id="36" name="Ovál 35"/>
            <p:cNvSpPr/>
            <p:nvPr/>
          </p:nvSpPr>
          <p:spPr>
            <a:xfrm>
              <a:off x="1547664" y="31585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Nemáš nic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32065" y1="40000" x2="32065" y2="40000"/>
                          <a14:foregroundMark x1="32065" y1="40000" x2="32065" y2="40000"/>
                          <a14:foregroundMark x1="35326" y1="41500" x2="35326" y2="41500"/>
                          <a14:foregroundMark x1="29348" y1="10000" x2="29348" y2="10000"/>
                          <a14:foregroundMark x1="30978" y1="21500" x2="30978" y2="21500"/>
                          <a14:foregroundMark x1="65761" y1="21000" x2="65761" y2="21000"/>
                          <a14:foregroundMark x1="63043" y1="40500" x2="63043" y2="40500"/>
                          <a14:foregroundMark x1="68478" y1="41000" x2="68478" y2="41000"/>
                          <a14:foregroundMark x1="69022" y1="11500" x2="69022" y2="11500"/>
                          <a14:foregroundMark x1="79348" y1="49500" x2="79348" y2="49500"/>
                          <a14:foregroundMark x1="76087" y1="52000" x2="76087" y2="52000"/>
                          <a14:foregroundMark x1="80435" y1="60500" x2="80435" y2="60500"/>
                          <a14:foregroundMark x1="73913" y1="60000" x2="73913" y2="6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9340" y="2070883"/>
              <a:ext cx="2532484" cy="2752700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2203942" y="152020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4000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43" name="Šipka doprava 42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1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9406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5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0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5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26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1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3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Který oceán omývá pobřeží Francie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Indický oceán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Severní ledový oceán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Tichý oceán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Atlantský oceán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8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8847" y="4210360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5" name="Skupina 34"/>
          <p:cNvGrpSpPr/>
          <p:nvPr/>
        </p:nvGrpSpPr>
        <p:grpSpPr>
          <a:xfrm>
            <a:off x="1573510" y="364806"/>
            <a:ext cx="6255836" cy="6336704"/>
            <a:chOff x="1547664" y="315857"/>
            <a:chExt cx="6255836" cy="6336704"/>
          </a:xfrm>
        </p:grpSpPr>
        <p:sp>
          <p:nvSpPr>
            <p:cNvPr id="36" name="Ovál 35"/>
            <p:cNvSpPr/>
            <p:nvPr/>
          </p:nvSpPr>
          <p:spPr>
            <a:xfrm>
              <a:off x="1547664" y="31585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Nemáš nic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32065" y1="40000" x2="32065" y2="40000"/>
                          <a14:foregroundMark x1="32065" y1="40000" x2="32065" y2="40000"/>
                          <a14:foregroundMark x1="35326" y1="41500" x2="35326" y2="41500"/>
                          <a14:foregroundMark x1="29348" y1="10000" x2="29348" y2="10000"/>
                          <a14:foregroundMark x1="30978" y1="21500" x2="30978" y2="21500"/>
                          <a14:foregroundMark x1="65761" y1="21000" x2="65761" y2="21000"/>
                          <a14:foregroundMark x1="63043" y1="40500" x2="63043" y2="40500"/>
                          <a14:foregroundMark x1="68478" y1="41000" x2="68478" y2="41000"/>
                          <a14:foregroundMark x1="69022" y1="11500" x2="69022" y2="11500"/>
                          <a14:foregroundMark x1="79348" y1="49500" x2="79348" y2="49500"/>
                          <a14:foregroundMark x1="76087" y1="52000" x2="76087" y2="52000"/>
                          <a14:foregroundMark x1="80435" y1="60500" x2="80435" y2="60500"/>
                          <a14:foregroundMark x1="73913" y1="60000" x2="73913" y2="6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9340" y="2070883"/>
              <a:ext cx="2532484" cy="2752700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573510" y="401627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8 000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44333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43" name="Šipka doprava 42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1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1729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0000"/>
                            </p:stCondLst>
                            <p:childTnLst>
                              <p:par>
                                <p:cTn id="5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0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0"/>
                            </p:stCondLst>
                            <p:childTnLst>
                              <p:par>
                                <p:cTn id="62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3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90000"/>
                            </p:stCondLst>
                            <p:childTnLst>
                              <p:par>
                                <p:cTn id="66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8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5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0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1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2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3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4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6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7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8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Kterým směrem leží Francie od České republiky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jižním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východním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západním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severním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10 000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001" y="4177001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5" name="Skupina 34"/>
          <p:cNvGrpSpPr/>
          <p:nvPr/>
        </p:nvGrpSpPr>
        <p:grpSpPr>
          <a:xfrm>
            <a:off x="1691680" y="314812"/>
            <a:ext cx="6255836" cy="6336704"/>
            <a:chOff x="1547664" y="315857"/>
            <a:chExt cx="6255836" cy="6336704"/>
          </a:xfrm>
        </p:grpSpPr>
        <p:sp>
          <p:nvSpPr>
            <p:cNvPr id="36" name="Ovál 35"/>
            <p:cNvSpPr/>
            <p:nvPr/>
          </p:nvSpPr>
          <p:spPr>
            <a:xfrm>
              <a:off x="1547664" y="31585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Nemáš nic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32065" y1="40000" x2="32065" y2="40000"/>
                          <a14:foregroundMark x1="32065" y1="40000" x2="32065" y2="40000"/>
                          <a14:foregroundMark x1="35326" y1="41500" x2="35326" y2="41500"/>
                          <a14:foregroundMark x1="29348" y1="10000" x2="29348" y2="10000"/>
                          <a14:foregroundMark x1="30978" y1="21500" x2="30978" y2="21500"/>
                          <a14:foregroundMark x1="65761" y1="21000" x2="65761" y2="21000"/>
                          <a14:foregroundMark x1="63043" y1="40500" x2="63043" y2="40500"/>
                          <a14:foregroundMark x1="68478" y1="41000" x2="68478" y2="41000"/>
                          <a14:foregroundMark x1="69022" y1="11500" x2="69022" y2="11500"/>
                          <a14:foregroundMark x1="79348" y1="49500" x2="79348" y2="49500"/>
                          <a14:foregroundMark x1="76087" y1="52000" x2="76087" y2="52000"/>
                          <a14:foregroundMark x1="80435" y1="60500" x2="80435" y2="60500"/>
                          <a14:foregroundMark x1="73913" y1="60000" x2="73913" y2="6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9340" y="2070883"/>
              <a:ext cx="2532484" cy="2752700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578244" y="332656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43" name="Šipka doprava 42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1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6073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5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4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0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Jaké je hlavní město Evropské unie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Amsterdam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Brusel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Praha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Sofie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20 000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3" name="Skupina 2"/>
          <p:cNvGrpSpPr/>
          <p:nvPr/>
        </p:nvGrpSpPr>
        <p:grpSpPr>
          <a:xfrm>
            <a:off x="1466796" y="412146"/>
            <a:ext cx="6255836" cy="6336704"/>
            <a:chOff x="12073576" y="2922907"/>
            <a:chExt cx="6255836" cy="6336704"/>
          </a:xfrm>
        </p:grpSpPr>
        <p:sp>
          <p:nvSpPr>
            <p:cNvPr id="36" name="Ovál 35"/>
            <p:cNvSpPr/>
            <p:nvPr/>
          </p:nvSpPr>
          <p:spPr>
            <a:xfrm>
              <a:off x="12073576" y="292290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100000" l="0" r="100000">
                          <a14:foregroundMark x1="40625" y1="45313" x2="40625" y2="45313"/>
                          <a14:foregroundMark x1="40625" y1="45833" x2="40625" y2="45833"/>
                          <a14:foregroundMark x1="32813" y1="46875" x2="32813" y2="46875"/>
                          <a14:foregroundMark x1="32813" y1="46875" x2="32813" y2="46875"/>
                          <a14:foregroundMark x1="66146" y1="46875" x2="66146" y2="46875"/>
                          <a14:foregroundMark x1="66146" y1="47396" x2="66146" y2="47396"/>
                          <a14:foregroundMark x1="75000" y1="45833" x2="75000" y2="45833"/>
                          <a14:foregroundMark x1="75000" y1="45833" x2="75000" y2="458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615756" y="4045944"/>
              <a:ext cx="3171476" cy="3171476"/>
            </a:xfrm>
            <a:prstGeom prst="rect">
              <a:avLst/>
            </a:prstGeom>
          </p:spPr>
        </p:pic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8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001" y="4130818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8" name="Skupina 37"/>
          <p:cNvGrpSpPr/>
          <p:nvPr/>
        </p:nvGrpSpPr>
        <p:grpSpPr>
          <a:xfrm>
            <a:off x="1433228" y="405858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20 000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43" name="Šipka doprava 42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1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7426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9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9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6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4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1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3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4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1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Které zemi se říká země tulipánů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Portugalsko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Ukrajina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Nizozemsko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Dánsko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40 000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3983" y="4150424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3" name="Skupina 42"/>
          <p:cNvGrpSpPr/>
          <p:nvPr/>
        </p:nvGrpSpPr>
        <p:grpSpPr>
          <a:xfrm>
            <a:off x="1270512" y="396280"/>
            <a:ext cx="6255836" cy="6336704"/>
            <a:chOff x="12073576" y="2922907"/>
            <a:chExt cx="6255836" cy="6336704"/>
          </a:xfrm>
        </p:grpSpPr>
        <p:sp>
          <p:nvSpPr>
            <p:cNvPr id="44" name="Ovál 43"/>
            <p:cNvSpPr/>
            <p:nvPr/>
          </p:nvSpPr>
          <p:spPr>
            <a:xfrm>
              <a:off x="12073576" y="292290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40625" y1="45313" x2="40625" y2="45313"/>
                          <a14:foregroundMark x1="40625" y1="45833" x2="40625" y2="45833"/>
                          <a14:foregroundMark x1="32813" y1="46875" x2="32813" y2="46875"/>
                          <a14:foregroundMark x1="32813" y1="46875" x2="32813" y2="46875"/>
                          <a14:foregroundMark x1="66146" y1="46875" x2="66146" y2="46875"/>
                          <a14:foregroundMark x1="66146" y1="47396" x2="66146" y2="47396"/>
                          <a14:foregroundMark x1="75000" y1="45833" x2="75000" y2="45833"/>
                          <a14:foregroundMark x1="75000" y1="45833" x2="75000" y2="458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615756" y="4045944"/>
              <a:ext cx="3171476" cy="3171476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303374" y="366564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40 000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52" name="Šipka doprava 51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ukončit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6120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5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4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0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Kterými státy protéká řeka Dunaj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err="1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Sněmecko</a:t>
              </a:r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, Česko, 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Francie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Polsko, Španělsko,</a:t>
              </a:r>
            </a:p>
            <a:p>
              <a:pPr algn="ctr"/>
              <a:r>
                <a:rPr lang="cs-CZ" sz="2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P</a:t>
              </a:r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ortugalsko</a:t>
              </a:r>
            </a:p>
            <a:p>
              <a:pPr algn="ctr"/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Německo, Rakousko,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Slovensko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Německo, Chorvatko, 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Itálie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80 000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7901" y="4154965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3" name="Skupina 42"/>
          <p:cNvGrpSpPr/>
          <p:nvPr/>
        </p:nvGrpSpPr>
        <p:grpSpPr>
          <a:xfrm>
            <a:off x="1374133" y="332656"/>
            <a:ext cx="6255836" cy="6336704"/>
            <a:chOff x="12073576" y="2922907"/>
            <a:chExt cx="6255836" cy="6336704"/>
          </a:xfrm>
        </p:grpSpPr>
        <p:sp>
          <p:nvSpPr>
            <p:cNvPr id="44" name="Ovál 43"/>
            <p:cNvSpPr/>
            <p:nvPr/>
          </p:nvSpPr>
          <p:spPr>
            <a:xfrm>
              <a:off x="12073576" y="292290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40625" y1="45313" x2="40625" y2="45313"/>
                          <a14:foregroundMark x1="40625" y1="45833" x2="40625" y2="45833"/>
                          <a14:foregroundMark x1="32813" y1="46875" x2="32813" y2="46875"/>
                          <a14:foregroundMark x1="32813" y1="46875" x2="32813" y2="46875"/>
                          <a14:foregroundMark x1="66146" y1="46875" x2="66146" y2="46875"/>
                          <a14:foregroundMark x1="66146" y1="47396" x2="66146" y2="47396"/>
                          <a14:foregroundMark x1="75000" y1="45833" x2="75000" y2="45833"/>
                          <a14:foregroundMark x1="75000" y1="45833" x2="75000" y2="458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615756" y="4045944"/>
              <a:ext cx="3171476" cy="3171476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433228" y="332656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80 000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52" name="Šipka doprava 51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1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3091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0000"/>
                            </p:stCondLst>
                            <p:childTnLst>
                              <p:par>
                                <p:cTn id="6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0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60000"/>
                            </p:stCondLst>
                            <p:childTnLst>
                              <p:par>
                                <p:cTn id="72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3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90000"/>
                            </p:stCondLst>
                            <p:childTnLst>
                              <p:par>
                                <p:cTn id="76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8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5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26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1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3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Které zemi se říká  „země tisíce jezer“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Finsko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Itálie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Španělsko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Německo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160 000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001" y="4177001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3" name="Skupina 42"/>
          <p:cNvGrpSpPr/>
          <p:nvPr/>
        </p:nvGrpSpPr>
        <p:grpSpPr>
          <a:xfrm>
            <a:off x="1270511" y="440904"/>
            <a:ext cx="6255836" cy="6336704"/>
            <a:chOff x="12073576" y="2922907"/>
            <a:chExt cx="6255836" cy="6336704"/>
          </a:xfrm>
        </p:grpSpPr>
        <p:sp>
          <p:nvSpPr>
            <p:cNvPr id="44" name="Ovál 43"/>
            <p:cNvSpPr/>
            <p:nvPr/>
          </p:nvSpPr>
          <p:spPr>
            <a:xfrm>
              <a:off x="12073576" y="292290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40625" y1="45313" x2="40625" y2="45313"/>
                          <a14:foregroundMark x1="40625" y1="45833" x2="40625" y2="45833"/>
                          <a14:foregroundMark x1="32813" y1="46875" x2="32813" y2="46875"/>
                          <a14:foregroundMark x1="32813" y1="46875" x2="32813" y2="46875"/>
                          <a14:foregroundMark x1="66146" y1="46875" x2="66146" y2="46875"/>
                          <a14:foregroundMark x1="66146" y1="47396" x2="66146" y2="47396"/>
                          <a14:foregroundMark x1="75000" y1="45833" x2="75000" y2="45833"/>
                          <a14:foregroundMark x1="75000" y1="45833" x2="75000" y2="458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615756" y="4045944"/>
              <a:ext cx="3171476" cy="3171476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270512" y="332656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160 000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52" name="Šipka doprava 51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1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8228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5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3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8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9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1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2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13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4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6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 to je FLAMENGO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španělská tanečnice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d</a:t>
              </a:r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ruh široké sukně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š</a:t>
              </a:r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panělský tanec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f</a:t>
              </a:r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lambovaná palačinka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250 000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001" y="4168918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1048038" y="-220931"/>
            <a:ext cx="6759892" cy="6759892"/>
            <a:chOff x="10019136" y="3977876"/>
            <a:chExt cx="6759892" cy="6759892"/>
          </a:xfrm>
        </p:grpSpPr>
        <p:sp>
          <p:nvSpPr>
            <p:cNvPr id="36" name="Ovál 35"/>
            <p:cNvSpPr/>
            <p:nvPr/>
          </p:nvSpPr>
          <p:spPr>
            <a:xfrm>
              <a:off x="10271164" y="4387644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160 000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2" name="Picture 2" descr="emoce,emotikony,obli&amp;ccaron;eje,o&amp;rcaron;ezané obrázky,o&amp;rcaron;íznuté obrázky,PNG,pr&amp;uring;hledné pozadí,smajlíci,smajlík,š&amp;tcaron;astný,symboly,úšklebky,úsm&amp;ecaron;v,usm&amp;ecaron;vavá tvá&amp;rcaron;,usm&amp;ecaron;vavé tvá&amp;rcaron;e,úsm&amp;ecaron;vy,veselé obli&amp;ccaron;eje,vtipný,výrazy,vyst&amp;rcaron;i&amp;zcaron;ené obrázky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>
                          <a14:foregroundMark x1="50769" y1="56308" x2="50769" y2="56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19136" y="3977876"/>
              <a:ext cx="6759892" cy="67598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8" name="Skupina 17"/>
          <p:cNvGrpSpPr/>
          <p:nvPr/>
        </p:nvGrpSpPr>
        <p:grpSpPr>
          <a:xfrm>
            <a:off x="1351461" y="0"/>
            <a:ext cx="6255836" cy="6548955"/>
            <a:chOff x="-9181529" y="-1859815"/>
            <a:chExt cx="6255836" cy="6548955"/>
          </a:xfrm>
        </p:grpSpPr>
        <p:sp>
          <p:nvSpPr>
            <p:cNvPr id="39" name="Ovál 38"/>
            <p:cNvSpPr/>
            <p:nvPr/>
          </p:nvSpPr>
          <p:spPr>
            <a:xfrm>
              <a:off x="-9181529" y="-1647564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250 000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9027576" y="-1859815"/>
              <a:ext cx="5947929" cy="59479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40" name="Šipka doprava 39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1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535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8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9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1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2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3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4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6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Kde leží nejvyšší hora Evropy – </a:t>
            </a:r>
            <a:r>
              <a:rPr lang="cs-CZ" sz="2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Mont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Blanck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Dánsko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Francie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Španělsko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Polsko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500 000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8986" y="5939633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3" name="Skupina 42"/>
          <p:cNvGrpSpPr/>
          <p:nvPr/>
        </p:nvGrpSpPr>
        <p:grpSpPr>
          <a:xfrm>
            <a:off x="1453716" y="0"/>
            <a:ext cx="6759892" cy="6759892"/>
            <a:chOff x="10019136" y="3977876"/>
            <a:chExt cx="6759892" cy="6759892"/>
          </a:xfrm>
        </p:grpSpPr>
        <p:sp>
          <p:nvSpPr>
            <p:cNvPr id="44" name="Ovál 43"/>
            <p:cNvSpPr/>
            <p:nvPr/>
          </p:nvSpPr>
          <p:spPr>
            <a:xfrm>
              <a:off x="10271164" y="4387644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160 000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5" name="Picture 2" descr="emoce,emotikony,obli&amp;ccaron;eje,o&amp;rcaron;ezané obrázky,o&amp;rcaron;íznuté obrázky,PNG,pr&amp;uring;hledné pozadí,smajlíci,smajlík,š&amp;tcaron;astný,symboly,úšklebky,úsm&amp;ecaron;v,usm&amp;ecaron;vavá tvá&amp;rcaron;,usm&amp;ecaron;vavé tvá&amp;rcaron;e,úsm&amp;ecaron;vy,veselé obli&amp;ccaron;eje,vtipný,výrazy,vyst&amp;rcaron;i&amp;zcaron;ené obrázky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>
                          <a14:foregroundMark x1="50769" y1="56308" x2="50769" y2="56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19136" y="3977876"/>
              <a:ext cx="6759892" cy="67598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" name="Skupina 1"/>
          <p:cNvGrpSpPr/>
          <p:nvPr/>
        </p:nvGrpSpPr>
        <p:grpSpPr>
          <a:xfrm>
            <a:off x="1705744" y="332656"/>
            <a:ext cx="6255836" cy="6336704"/>
            <a:chOff x="-4564156" y="3071476"/>
            <a:chExt cx="6255836" cy="6336704"/>
          </a:xfrm>
        </p:grpSpPr>
        <p:sp>
          <p:nvSpPr>
            <p:cNvPr id="53" name="Ovál 52"/>
            <p:cNvSpPr/>
            <p:nvPr/>
          </p:nvSpPr>
          <p:spPr>
            <a:xfrm>
              <a:off x="-4564156" y="3071476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500 000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2050" name="Picture 2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668" t="23027" r="25787" b="26195"/>
            <a:stretch/>
          </p:blipFill>
          <p:spPr bwMode="auto">
            <a:xfrm>
              <a:off x="-2971800" y="4166657"/>
              <a:ext cx="3200400" cy="34914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9" name="Šipka doprava 38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1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0146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4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0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2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kterém evropském městě se nachází nejstarší metro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Brusel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Berlín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Paříž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Londýn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750 000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6922" y="4177001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3" name="Skupina 42"/>
          <p:cNvGrpSpPr/>
          <p:nvPr/>
        </p:nvGrpSpPr>
        <p:grpSpPr>
          <a:xfrm>
            <a:off x="899866" y="-2681"/>
            <a:ext cx="6759892" cy="6759892"/>
            <a:chOff x="10019136" y="3977876"/>
            <a:chExt cx="6759892" cy="6759892"/>
          </a:xfrm>
        </p:grpSpPr>
        <p:sp>
          <p:nvSpPr>
            <p:cNvPr id="44" name="Ovál 43"/>
            <p:cNvSpPr/>
            <p:nvPr/>
          </p:nvSpPr>
          <p:spPr>
            <a:xfrm>
              <a:off x="10271164" y="4387644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160 000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5" name="Picture 2" descr="emoce,emotikony,obli&amp;ccaron;eje,o&amp;rcaron;ezané obrázky,o&amp;rcaron;íznuté obrázky,PNG,pr&amp;uring;hledné pozadí,smajlíci,smajlík,š&amp;tcaron;astný,symboly,úšklebky,úsm&amp;ecaron;v,usm&amp;ecaron;vavá tvá&amp;rcaron;,usm&amp;ecaron;vavé tvá&amp;rcaron;e,úsm&amp;ecaron;vy,veselé obli&amp;ccaron;eje,vtipný,výrazy,vyst&amp;rcaron;i&amp;zcaron;ené obrázky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>
                          <a14:foregroundMark x1="50769" y1="56308" x2="50769" y2="56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19136" y="3977876"/>
              <a:ext cx="6759892" cy="67598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" name="Skupina 2"/>
          <p:cNvGrpSpPr/>
          <p:nvPr/>
        </p:nvGrpSpPr>
        <p:grpSpPr>
          <a:xfrm>
            <a:off x="1200848" y="332656"/>
            <a:ext cx="6255836" cy="6336704"/>
            <a:chOff x="9179257" y="4319527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9179257" y="431952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750 000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3074" name="Picture 2" descr="emoce,emotikony,fanoušci,gesta,kšiltovky,obli&amp;ccaron;eje,potlesk,povzbuzování,šátky,smajlíci,smajlík,sport,sportovní fanoušci,symboly,úsm&amp;ecaron;v,usm&amp;ecaron;vavá tvá&amp;rcaron;,usm&amp;ecaron;vavé tvá&amp;rcaron;e,úsm&amp;ecaron;vy,veselé obli&amp;ccaron;eje,výrazy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41231" y1="11385" x2="41231" y2="11385"/>
                          <a14:foregroundMark x1="60615" y1="21846" x2="60615" y2="21846"/>
                          <a14:foregroundMark x1="62462" y1="26462" x2="62462" y2="26462"/>
                          <a14:foregroundMark x1="61846" y1="21538" x2="61846" y2="21538"/>
                          <a14:foregroundMark x1="59077" y1="25538" x2="59077" y2="25538"/>
                          <a14:foregroundMark x1="46154" y1="30154" x2="46154" y2="30154"/>
                          <a14:foregroundMark x1="42769" y1="25231" x2="42769" y2="25231"/>
                          <a14:foregroundMark x1="44923" y1="24923" x2="44923" y2="24923"/>
                          <a14:foregroundMark x1="42462" y1="30154" x2="42462" y2="30154"/>
                          <a14:foregroundMark x1="64308" y1="44308" x2="64308" y2="44308"/>
                          <a14:foregroundMark x1="58154" y1="46462" x2="58154" y2="46462"/>
                          <a14:foregroundMark x1="50154" y1="44308" x2="50154" y2="44308"/>
                          <a14:foregroundMark x1="55077" y1="44615" x2="55077" y2="44615"/>
                          <a14:foregroundMark x1="61538" y1="45231" x2="61538" y2="45231"/>
                          <a14:foregroundMark x1="63077" y1="55385" x2="63077" y2="55385"/>
                          <a14:foregroundMark x1="77231" y1="68308" x2="77231" y2="68308"/>
                          <a14:foregroundMark x1="76000" y1="62154" x2="76000" y2="62154"/>
                          <a14:foregroundMark x1="81231" y1="64308" x2="81231" y2="64308"/>
                          <a14:foregroundMark x1="84000" y1="68000" x2="84000" y2="68000"/>
                          <a14:foregroundMark x1="87077" y1="71077" x2="87077" y2="71077"/>
                          <a14:foregroundMark x1="92923" y1="76615" x2="92923" y2="76615"/>
                          <a14:foregroundMark x1="93538" y1="72000" x2="93538" y2="72000"/>
                          <a14:foregroundMark x1="92308" y1="67692" x2="92308" y2="67692"/>
                          <a14:foregroundMark x1="89538" y1="67385" x2="89538" y2="67385"/>
                          <a14:foregroundMark x1="85231" y1="66769" x2="85231" y2="66769"/>
                          <a14:foregroundMark x1="83692" y1="64308" x2="83692" y2="64308"/>
                          <a14:foregroundMark x1="80308" y1="60615" x2="79385" y2="60615"/>
                          <a14:foregroundMark x1="74462" y1="59692" x2="73538" y2="59692"/>
                          <a14:foregroundMark x1="69846" y1="60000" x2="69846" y2="60000"/>
                          <a14:foregroundMark x1="68923" y1="60615" x2="68923" y2="60615"/>
                          <a14:foregroundMark x1="68923" y1="66154" x2="68923" y2="66154"/>
                          <a14:foregroundMark x1="73231" y1="66462" x2="73231" y2="66462"/>
                          <a14:foregroundMark x1="71385" y1="69846" x2="71385" y2="69846"/>
                          <a14:foregroundMark x1="73231" y1="74769" x2="73231" y2="74769"/>
                          <a14:foregroundMark x1="76615" y1="74462" x2="80000" y2="74462"/>
                          <a14:foregroundMark x1="82462" y1="74462" x2="82462" y2="74462"/>
                          <a14:foregroundMark x1="86154" y1="75385" x2="86154" y2="75385"/>
                          <a14:foregroundMark x1="63077" y1="86769" x2="63077" y2="86769"/>
                          <a14:foregroundMark x1="64615" y1="82462" x2="64615" y2="82462"/>
                          <a14:foregroundMark x1="58154" y1="82462" x2="58154" y2="82462"/>
                          <a14:foregroundMark x1="53846" y1="79692" x2="53846" y2="79692"/>
                          <a14:foregroundMark x1="52308" y1="76308" x2="52308" y2="76308"/>
                          <a14:foregroundMark x1="48923" y1="76000" x2="48923" y2="76000"/>
                          <a14:foregroundMark x1="76615" y1="58462" x2="76615" y2="58462"/>
                          <a14:foregroundMark x1="76923" y1="62154" x2="76923" y2="62154"/>
                          <a14:foregroundMark x1="78154" y1="65231" x2="78154" y2="65231"/>
                          <a14:foregroundMark x1="78769" y1="66154" x2="78769" y2="66154"/>
                          <a14:foregroundMark x1="80615" y1="71077" x2="80615" y2="71077"/>
                          <a14:foregroundMark x1="83692" y1="71077" x2="83692" y2="71077"/>
                          <a14:foregroundMark x1="87692" y1="72000" x2="87692" y2="72000"/>
                          <a14:foregroundMark x1="89846" y1="72308" x2="89846" y2="72308"/>
                          <a14:foregroundMark x1="88923" y1="75077" x2="88923" y2="75077"/>
                          <a14:foregroundMark x1="86154" y1="80308" x2="86154" y2="80308"/>
                          <a14:foregroundMark x1="89538" y1="78769" x2="89538" y2="78769"/>
                          <a14:foregroundMark x1="92000" y1="78769" x2="92000" y2="78769"/>
                          <a14:foregroundMark x1="92308" y1="76308" x2="92308" y2="76308"/>
                          <a14:foregroundMark x1="93846" y1="73846" x2="93846" y2="73846"/>
                          <a14:foregroundMark x1="92000" y1="71077" x2="92000" y2="71077"/>
                          <a14:foregroundMark x1="90154" y1="70462" x2="90154" y2="70462"/>
                          <a14:foregroundMark x1="89231" y1="69231" x2="89231" y2="69231"/>
                          <a14:foregroundMark x1="87385" y1="64923" x2="87385" y2="64923"/>
                          <a14:foregroundMark x1="87385" y1="66462" x2="87385" y2="66462"/>
                          <a14:foregroundMark x1="85231" y1="64615" x2="85231" y2="64615"/>
                          <a14:foregroundMark x1="83692" y1="63692" x2="83692" y2="63692"/>
                          <a14:foregroundMark x1="83077" y1="62462" x2="83077" y2="62462"/>
                          <a14:foregroundMark x1="82462" y1="61538" x2="82462" y2="61538"/>
                          <a14:foregroundMark x1="81538" y1="60308" x2="81538" y2="60308"/>
                          <a14:foregroundMark x1="79385" y1="59385" x2="79385" y2="59385"/>
                          <a14:foregroundMark x1="79077" y1="59077" x2="79077" y2="59077"/>
                          <a14:foregroundMark x1="74154" y1="59077" x2="74154" y2="59077"/>
                          <a14:foregroundMark x1="72308" y1="59692" x2="72308" y2="59692"/>
                          <a14:foregroundMark x1="69231" y1="59692" x2="69231" y2="59692"/>
                          <a14:foregroundMark x1="67692" y1="60308" x2="66769" y2="60923"/>
                          <a14:foregroundMark x1="69231" y1="65231" x2="69231" y2="65231"/>
                          <a14:foregroundMark x1="71692" y1="68923" x2="71692" y2="68923"/>
                          <a14:foregroundMark x1="74154" y1="70769" x2="74154" y2="70769"/>
                          <a14:foregroundMark x1="70462" y1="71385" x2="70462" y2="71385"/>
                          <a14:foregroundMark x1="89231" y1="80308" x2="89231" y2="80308"/>
                          <a14:foregroundMark x1="64615" y1="88615" x2="64615" y2="88615"/>
                          <a14:foregroundMark x1="67077" y1="85231" x2="67077" y2="85231"/>
                          <a14:foregroundMark x1="69538" y1="83692" x2="69538" y2="83692"/>
                          <a14:foregroundMark x1="70769" y1="82769" x2="70769" y2="82769"/>
                          <a14:foregroundMark x1="72615" y1="82769" x2="72615" y2="82769"/>
                          <a14:foregroundMark x1="72308" y1="82154" x2="72308" y2="82154"/>
                          <a14:foregroundMark x1="70154" y1="81846" x2="70154" y2="81846"/>
                          <a14:foregroundMark x1="68615" y1="81538" x2="68615" y2="81538"/>
                          <a14:foregroundMark x1="66769" y1="81846" x2="66462" y2="82769"/>
                          <a14:foregroundMark x1="64308" y1="83077" x2="64308" y2="83077"/>
                          <a14:foregroundMark x1="62462" y1="82462" x2="62462" y2="82462"/>
                          <a14:foregroundMark x1="63077" y1="80615" x2="63077" y2="80615"/>
                          <a14:foregroundMark x1="65538" y1="80308" x2="65538" y2="80308"/>
                          <a14:foregroundMark x1="66462" y1="79385" x2="66462" y2="79385"/>
                          <a14:foregroundMark x1="64923" y1="77846" x2="64923" y2="77846"/>
                          <a14:foregroundMark x1="62769" y1="78769" x2="62769" y2="78769"/>
                          <a14:foregroundMark x1="59385" y1="80000" x2="59385" y2="80000"/>
                          <a14:foregroundMark x1="55077" y1="81538" x2="55077" y2="81538"/>
                          <a14:foregroundMark x1="55385" y1="78154" x2="55385" y2="78154"/>
                          <a14:foregroundMark x1="53846" y1="76000" x2="53846" y2="76000"/>
                          <a14:foregroundMark x1="52923" y1="75077" x2="52923" y2="75077"/>
                          <a14:foregroundMark x1="50769" y1="72923" x2="50769" y2="72923"/>
                          <a14:foregroundMark x1="52923" y1="82769" x2="52923" y2="82769"/>
                          <a14:foregroundMark x1="53538" y1="88615" x2="53538" y2="88615"/>
                          <a14:foregroundMark x1="52615" y1="89538" x2="52615" y2="89538"/>
                          <a14:foregroundMark x1="52615" y1="91692" x2="52615" y2="91692"/>
                          <a14:foregroundMark x1="50154" y1="86769" x2="50154" y2="86769"/>
                          <a14:foregroundMark x1="52000" y1="85231" x2="52000" y2="85231"/>
                          <a14:foregroundMark x1="56308" y1="83692" x2="56308" y2="83692"/>
                          <a14:foregroundMark x1="57538" y1="87692" x2="57538" y2="87692"/>
                          <a14:foregroundMark x1="53846" y1="86462" x2="53846" y2="86462"/>
                          <a14:foregroundMark x1="61231" y1="84308" x2="61231" y2="84308"/>
                          <a14:foregroundMark x1="58462" y1="87077" x2="58462" y2="87077"/>
                          <a14:foregroundMark x1="58462" y1="90462" x2="58462" y2="90462"/>
                          <a14:foregroundMark x1="56308" y1="91692" x2="56308" y2="91692"/>
                          <a14:foregroundMark x1="55077" y1="95385" x2="55077" y2="95385"/>
                          <a14:foregroundMark x1="53538" y1="93231" x2="53538" y2="93231"/>
                          <a14:foregroundMark x1="56615" y1="96308" x2="56615" y2="96308"/>
                          <a14:foregroundMark x1="58769" y1="97231" x2="58769" y2="97231"/>
                          <a14:foregroundMark x1="61231" y1="93846" x2="61231" y2="93846"/>
                          <a14:foregroundMark x1="64615" y1="96308" x2="64615" y2="96308"/>
                          <a14:foregroundMark x1="66462" y1="97846" x2="66462" y2="97846"/>
                          <a14:foregroundMark x1="64308" y1="97846" x2="64308" y2="97846"/>
                          <a14:foregroundMark x1="61538" y1="96923" x2="61538" y2="96923"/>
                          <a14:foregroundMark x1="61538" y1="96000" x2="61538" y2="96000"/>
                          <a14:foregroundMark x1="59692" y1="94154" x2="59692" y2="94154"/>
                          <a14:foregroundMark x1="57846" y1="93538" x2="57846" y2="93538"/>
                          <a14:foregroundMark x1="59692" y1="90769" x2="59692" y2="90769"/>
                          <a14:foregroundMark x1="60308" y1="88923" x2="60308" y2="88923"/>
                          <a14:foregroundMark x1="62462" y1="90462" x2="62462" y2="90462"/>
                          <a14:foregroundMark x1="64615" y1="91077" x2="64615" y2="91077"/>
                          <a14:foregroundMark x1="67077" y1="91385" x2="67077" y2="91385"/>
                          <a14:foregroundMark x1="67385" y1="91077" x2="67385" y2="91077"/>
                          <a14:foregroundMark x1="70462" y1="89846" x2="70462" y2="89846"/>
                          <a14:foregroundMark x1="72615" y1="88615" x2="72615" y2="88615"/>
                          <a14:foregroundMark x1="74769" y1="88308" x2="74769" y2="88308"/>
                          <a14:foregroundMark x1="69846" y1="95692" x2="69846" y2="95692"/>
                          <a14:foregroundMark x1="73231" y1="93846" x2="73231" y2="93846"/>
                          <a14:foregroundMark x1="73231" y1="93538" x2="73231" y2="93538"/>
                          <a14:foregroundMark x1="61231" y1="29538" x2="61231" y2="29538"/>
                          <a14:foregroundMark x1="64615" y1="28615" x2="64615" y2="28615"/>
                          <a14:foregroundMark x1="65231" y1="25231" x2="65231" y2="25231"/>
                          <a14:foregroundMark x1="65538" y1="27385" x2="65538" y2="27385"/>
                          <a14:foregroundMark x1="64923" y1="30154" x2="64923" y2="30154"/>
                          <a14:foregroundMark x1="48000" y1="29538" x2="48000" y2="29538"/>
                          <a14:foregroundMark x1="46154" y1="28000" x2="46154" y2="28000"/>
                          <a14:foregroundMark x1="46462" y1="33846" x2="46462" y2="33846"/>
                          <a14:foregroundMark x1="48308" y1="33846" x2="48308" y2="33846"/>
                          <a14:foregroundMark x1="45846" y1="26462" x2="45846" y2="26462"/>
                          <a14:foregroundMark x1="71077" y1="94462" x2="71077" y2="9446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828584" y="5496291"/>
              <a:ext cx="3735691" cy="37356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Obláček 1"/>
            <p:cNvSpPr/>
            <p:nvPr/>
          </p:nvSpPr>
          <p:spPr>
            <a:xfrm>
              <a:off x="12996936" y="5631682"/>
              <a:ext cx="1800200" cy="1226318"/>
            </a:xfrm>
            <a:prstGeom prst="cloudCallout">
              <a:avLst>
                <a:gd name="adj1" fmla="val -39881"/>
                <a:gd name="adj2" fmla="val 85801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>
                  <a:solidFill>
                    <a:schemeClr val="tx1"/>
                  </a:solidFill>
                </a:rPr>
                <a:t>Huráááá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sp>
        <p:nvSpPr>
          <p:cNvPr id="40" name="Šipka doprava 39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1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6903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4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0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2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8752">
              <a:srgbClr val="9DCA53"/>
            </a:gs>
            <a:gs pos="0">
              <a:schemeClr val="bg2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bg2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kterém městě a státě  probíhaly olympijské hry v roce 2012 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>
              <a:hlinkClick r:id="" action="ppaction://hlinkshowjump?jump=nextslide"/>
            </p:cNvPr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Londýn, Velká Británie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Berlín, Německo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Londýn, Francie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Varšava, Polsko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1 000 000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081" y="4077072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Šipka doprava 30">
            <a:hlinkClick r:id="rId7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ukončit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0103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4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980728"/>
            <a:ext cx="8064896" cy="4217063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>
                <a:gd name="adj" fmla="val 10104839"/>
              </a:avLst>
            </a:prstTxWarp>
            <a:spAutoFit/>
          </a:bodyPr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Gratulujeme, je z tebe milionář, vyzvedni si odměnu </a:t>
            </a:r>
            <a:endParaRPr lang="cs-CZ" sz="4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23963" y1="9559" x2="23963" y2="9559"/>
                        <a14:foregroundMark x1="23963" y1="9559" x2="23963" y2="9559"/>
                        <a14:foregroundMark x1="26728" y1="13235" x2="26728" y2="13235"/>
                        <a14:foregroundMark x1="23963" y1="18382" x2="23963" y2="18382"/>
                        <a14:foregroundMark x1="22581" y1="19853" x2="22581" y2="19853"/>
                        <a14:foregroundMark x1="18894" y1="22059" x2="18894" y2="22059"/>
                        <a14:foregroundMark x1="13825" y1="25735" x2="13825" y2="25735"/>
                        <a14:foregroundMark x1="12442" y1="45588" x2="12442" y2="45588"/>
                        <a14:foregroundMark x1="8295" y1="47059" x2="8295" y2="47059"/>
                        <a14:foregroundMark x1="18894" y1="75735" x2="18894" y2="75735"/>
                        <a14:foregroundMark x1="21198" y1="80147" x2="19816" y2="86029"/>
                        <a14:foregroundMark x1="18894" y1="84559" x2="18894" y2="84559"/>
                        <a14:foregroundMark x1="44700" y1="72059" x2="44700" y2="72059"/>
                        <a14:foregroundMark x1="48387" y1="80147" x2="48387" y2="81618"/>
                        <a14:foregroundMark x1="83410" y1="79412" x2="83410" y2="79412"/>
                        <a14:foregroundMark x1="82488" y1="69118" x2="82488" y2="69118"/>
                        <a14:foregroundMark x1="76498" y1="68382" x2="76498" y2="68382"/>
                        <a14:foregroundMark x1="88940" y1="48529" x2="88940" y2="48529"/>
                        <a14:foregroundMark x1="87558" y1="42647" x2="87558" y2="42647"/>
                        <a14:foregroundMark x1="82949" y1="39706" x2="82949" y2="39706"/>
                        <a14:foregroundMark x1="70507" y1="9559" x2="70507" y2="9559"/>
                        <a14:foregroundMark x1="73733" y1="10294" x2="73733" y2="10294"/>
                        <a14:foregroundMark x1="39631" y1="10294" x2="39631" y2="10294"/>
                        <a14:foregroundMark x1="41475" y1="9559" x2="41475" y2="9559"/>
                        <a14:foregroundMark x1="9677" y1="87500" x2="9677" y2="87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4217" y="1637173"/>
            <a:ext cx="4633862" cy="2904172"/>
          </a:xfrm>
          <a:prstGeom prst="rect">
            <a:avLst/>
          </a:prstGeom>
        </p:spPr>
      </p:pic>
      <p:pic>
        <p:nvPicPr>
          <p:cNvPr id="2" name="MS900074186[1].m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77804" y="4764732"/>
            <a:ext cx="609600" cy="609600"/>
          </a:xfrm>
          <a:prstGeom prst="rect">
            <a:avLst/>
          </a:prstGeom>
        </p:spPr>
      </p:pic>
      <p:sp>
        <p:nvSpPr>
          <p:cNvPr id="5" name="Zkosené hrany 4">
            <a:hlinkClick r:id="" action="ppaction://hlinkshowjump?jump=lastslide"/>
          </p:cNvPr>
          <p:cNvSpPr/>
          <p:nvPr/>
        </p:nvSpPr>
        <p:spPr>
          <a:xfrm>
            <a:off x="3833056" y="5415086"/>
            <a:ext cx="1656184" cy="1080120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Konec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8333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1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07866" y="2204864"/>
            <a:ext cx="4320480" cy="2477889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">
              <a:avLst>
                <a:gd name="adj" fmla="val 21093029"/>
              </a:avLst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NEZÍSKÁVÁŠ NIC  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385" l="0" r="100000">
                        <a14:foregroundMark x1="8923" y1="7692" x2="8923" y2="7692"/>
                        <a14:foregroundMark x1="3077" y1="18769" x2="3077" y2="18769"/>
                        <a14:foregroundMark x1="12923" y1="13231" x2="12923" y2="13231"/>
                        <a14:foregroundMark x1="10154" y1="19077" x2="10154" y2="19077"/>
                        <a14:foregroundMark x1="13846" y1="19385" x2="13846" y2="19385"/>
                        <a14:foregroundMark x1="15385" y1="15692" x2="16308" y2="15385"/>
                        <a14:foregroundMark x1="86462" y1="13231" x2="86462" y2="13231"/>
                        <a14:foregroundMark x1="90769" y1="9231" x2="90769" y2="9231"/>
                        <a14:foregroundMark x1="97231" y1="17538" x2="97231" y2="17538"/>
                        <a14:foregroundMark x1="90154" y1="19077" x2="90154" y2="19077"/>
                        <a14:foregroundMark x1="86462" y1="19692" x2="86462" y2="19692"/>
                        <a14:foregroundMark x1="84000" y1="15385" x2="84000" y2="15385"/>
                        <a14:foregroundMark x1="75385" y1="44615" x2="75385" y2="44615"/>
                        <a14:foregroundMark x1="65231" y1="47692" x2="65231" y2="47692"/>
                        <a14:foregroundMark x1="62154" y1="48308" x2="64000" y2="48308"/>
                        <a14:foregroundMark x1="31692" y1="46462" x2="31692" y2="46462"/>
                        <a14:foregroundMark x1="43077" y1="46154" x2="43077" y2="46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0063" y="836712"/>
            <a:ext cx="3156086" cy="31560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kosené hrany 3">
            <a:hlinkClick r:id="" action="ppaction://hlinkshowjump?jump=lastslide"/>
          </p:cNvPr>
          <p:cNvSpPr/>
          <p:nvPr/>
        </p:nvSpPr>
        <p:spPr>
          <a:xfrm>
            <a:off x="3833056" y="5415086"/>
            <a:ext cx="1656184" cy="1080120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Konec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1336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196752"/>
            <a:ext cx="2750140" cy="289933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26690" y="1916832"/>
            <a:ext cx="4248472" cy="3053954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">
              <a:avLst>
                <a:gd name="adj" fmla="val 21547790"/>
              </a:avLst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Máš alespoň 10 000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Zkosené hrany 3">
            <a:hlinkClick r:id="" action="ppaction://hlinkshowjump?jump=lastslide"/>
          </p:cNvPr>
          <p:cNvSpPr/>
          <p:nvPr/>
        </p:nvSpPr>
        <p:spPr>
          <a:xfrm>
            <a:off x="3833056" y="5415086"/>
            <a:ext cx="1656184" cy="1080120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Konec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1603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340768"/>
            <a:ext cx="7128792" cy="3125961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">
              <a:avLst>
                <a:gd name="adj" fmla="val 20751580"/>
              </a:avLst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Máš 160 000  a to je dobré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385" l="0" r="100000">
                        <a14:foregroundMark x1="3692" y1="28000" x2="3692" y2="28000"/>
                        <a14:foregroundMark x1="4615" y1="22154" x2="4615" y2="22154"/>
                        <a14:foregroundMark x1="10769" y1="22769" x2="10769" y2="22769"/>
                        <a14:foregroundMark x1="48000" y1="26769" x2="48000" y2="26769"/>
                        <a14:foregroundMark x1="52308" y1="24308" x2="52308" y2="24308"/>
                        <a14:foregroundMark x1="97846" y1="57231" x2="97846" y2="57231"/>
                        <a14:foregroundMark x1="95385" y1="54462" x2="95385" y2="54462"/>
                        <a14:foregroundMark x1="93846" y1="51385" x2="94462" y2="52000"/>
                        <a14:foregroundMark x1="97231" y1="53231" x2="97231" y2="53231"/>
                        <a14:foregroundMark x1="93846" y1="59077" x2="93846" y2="59077"/>
                        <a14:foregroundMark x1="31385" y1="53231" x2="31385" y2="53231"/>
                        <a14:foregroundMark x1="24308" y1="56000" x2="24308" y2="56000"/>
                        <a14:foregroundMark x1="17846" y1="33846" x2="17846" y2="33846"/>
                        <a14:foregroundMark x1="38154" y1="33846" x2="38154" y2="33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-459432"/>
            <a:ext cx="5040200" cy="504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kosené hrany 3">
            <a:hlinkClick r:id="" action="ppaction://hlinkshowjump?jump=lastslide"/>
          </p:cNvPr>
          <p:cNvSpPr/>
          <p:nvPr/>
        </p:nvSpPr>
        <p:spPr>
          <a:xfrm>
            <a:off x="3923928" y="5013176"/>
            <a:ext cx="1656184" cy="1080120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Konec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3248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3000" tmFilter="0, 0; .2, .5; .8, .5; 1, 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1500" autoRev="1" fill="hold"/>
                                        <p:tgtEl>
                                          <p:spTgt spid="20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060848"/>
            <a:ext cx="8229600" cy="574948"/>
          </a:xfrm>
        </p:spPr>
        <p:txBody>
          <a:bodyPr>
            <a:normAutofit/>
          </a:bodyPr>
          <a:lstStyle/>
          <a:p>
            <a:pPr algn="ctr"/>
            <a:r>
              <a:rPr lang="cs-CZ" sz="1600" b="1" u="sng" dirty="0" smtClean="0"/>
              <a:t>Použité zdroje</a:t>
            </a:r>
            <a:endParaRPr lang="cs-CZ" sz="16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539552" y="2780928"/>
            <a:ext cx="8208912" cy="43099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Všechny  </a:t>
            </a:r>
            <a:r>
              <a:rPr lang="cs-CZ" sz="2400" b="1" u="sng" dirty="0">
                <a:latin typeface="Times New Roman" pitchFamily="18" charset="0"/>
                <a:cs typeface="Times New Roman" pitchFamily="18" charset="0"/>
              </a:rPr>
              <a:t>obrázky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smtClean="0">
                <a:latin typeface="Times New Roman" pitchFamily="18" charset="0"/>
                <a:cs typeface="Times New Roman" pitchFamily="18" charset="0"/>
              </a:rPr>
              <a:t>a zvuky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http://office.microsoft.com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0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1111832" y="620688"/>
            <a:ext cx="6968502" cy="1485900"/>
            <a:chOff x="846154" y="500042"/>
            <a:chExt cx="6968502" cy="1485900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319420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249</TotalTime>
  <Words>658</Words>
  <Application>Microsoft Office PowerPoint</Application>
  <PresentationFormat>Předvádění na obrazovce (4:3)</PresentationFormat>
  <Paragraphs>259</Paragraphs>
  <Slides>21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Jmění</vt:lpstr>
      <vt:lpstr>Prezentace aplikace PowerPoint</vt:lpstr>
      <vt:lpstr>Prezentace aplikace PowerPoint</vt:lpstr>
      <vt:lpstr>Popis hry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svetlana</dc:creator>
  <cp:lastModifiedBy>svetlana</cp:lastModifiedBy>
  <cp:revision>24</cp:revision>
  <dcterms:created xsi:type="dcterms:W3CDTF">2013-05-10T16:52:03Z</dcterms:created>
  <dcterms:modified xsi:type="dcterms:W3CDTF">2013-05-26T14:19:08Z</dcterms:modified>
</cp:coreProperties>
</file>