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7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38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576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946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574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084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034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321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5845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1700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419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214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2653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5121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/>
              <a:t>VY_32_INOVACE_19_32_SAVANY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6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živá příroda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tropický pás, savana, rostliny</a:t>
            </a:r>
            <a:r>
              <a:rPr lang="cs-CZ" sz="1800" smtClean="0"/>
              <a:t>, živočichové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35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556792"/>
            <a:ext cx="6486415" cy="48669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7736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332656"/>
            <a:ext cx="7924800" cy="41148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Savany se rozkládají od tropických lesů směrem k severu a k jihu.</a:t>
            </a:r>
          </a:p>
          <a:p>
            <a:r>
              <a:rPr lang="cs-CZ" sz="2400" dirty="0" smtClean="0"/>
              <a:t>Savany jsou rovné otevřené plochy pokryté travinami a místy keři. </a:t>
            </a:r>
          </a:p>
          <a:p>
            <a:r>
              <a:rPr lang="cs-CZ" sz="2400" dirty="0" smtClean="0"/>
              <a:t>Stromy zde objevíme jen jednotlivě a rozptýleně.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780928"/>
            <a:ext cx="4600682" cy="35010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776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64704"/>
            <a:ext cx="6912768" cy="53823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 výrazném období sucha, kdy vysychá půda i řeky a usychají nadzemní části rostlin, přichází vždy období dešťů.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168860"/>
            <a:ext cx="5508104" cy="4131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40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v savaně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44824"/>
            <a:ext cx="6127576" cy="45956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732240" y="98072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6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v savaně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09548" y="121156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ŽIRAFA</a:t>
            </a: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063" y="1988840"/>
            <a:ext cx="6173743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054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v savaně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10450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ZEBRA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328" y="1704057"/>
            <a:ext cx="6169996" cy="4627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817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v savaně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10450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NOSOROŽEC</a:t>
            </a: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88840"/>
            <a:ext cx="6624736" cy="4408762"/>
          </a:xfrm>
        </p:spPr>
      </p:pic>
    </p:spTree>
    <p:extLst>
      <p:ext uri="{BB962C8B-B14F-4D97-AF65-F5344CB8AC3E}">
        <p14:creationId xmlns:p14="http://schemas.microsoft.com/office/powerpoint/2010/main" val="360795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v savaně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10450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SUP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784" y="1988840"/>
            <a:ext cx="6170072" cy="41185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61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ROSTOUCÍ V SAVANÁCH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4784"/>
            <a:ext cx="6624736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948264" y="6206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PODZEMNICE OLEJNÁ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21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http://static.panoramio.com/photos/original/1759204.jpg</a:t>
            </a:r>
          </a:p>
          <a:p>
            <a:r>
              <a:rPr lang="cs-CZ" dirty="0"/>
              <a:t>http://th01.deviantart.net/fs10/PRE/i/2006/086/c/1/African_Savana_by_TwistedScorpion.jpg</a:t>
            </a:r>
          </a:p>
          <a:p>
            <a:r>
              <a:rPr lang="cs-CZ" dirty="0"/>
              <a:t>http://ecolibrary.org/images/full_image/Savanna_w_zebras_and_impalas_Tanzania_DP30.jpg</a:t>
            </a:r>
          </a:p>
          <a:p>
            <a:r>
              <a:rPr lang="cs-CZ" dirty="0"/>
              <a:t>http://www.wallpaperbase.com/wallpapers/animals/zebras/zebra_1.jpg</a:t>
            </a:r>
          </a:p>
          <a:p>
            <a:r>
              <a:rPr lang="cs-CZ" dirty="0"/>
              <a:t>http://upload.wikimedia.org/wikipedia/commons/0/02/Giraffe_Ithala_KZN_South_Africa_Luca_Galuzzi_2004.JPG</a:t>
            </a:r>
          </a:p>
          <a:p>
            <a:r>
              <a:rPr lang="cs-CZ" dirty="0"/>
              <a:t>http://savetherhino-inc.webs.com/RenaudFulconisWhiteRhinoLR.jpg</a:t>
            </a:r>
          </a:p>
          <a:p>
            <a:r>
              <a:rPr lang="cs-CZ" dirty="0"/>
              <a:t>http://3.bp.blogspot.com/_U_SOegbzELU/TNfALVispHI/AAAAAAAAAf8/pv9Uui044hA/s1600/2010-11a+grifvult+(55)cvr.jpg</a:t>
            </a:r>
          </a:p>
          <a:p>
            <a:r>
              <a:rPr lang="cs-CZ" dirty="0"/>
              <a:t>http://data4.superhry.cz/superhry/TSO_40e1f8z/1600/009/9389-1600.jpg</a:t>
            </a:r>
          </a:p>
          <a:p>
            <a:r>
              <a:rPr lang="cs-CZ"/>
              <a:t>http://upload.wikimedia.org/wikipedia/commons/4/4a/Peanut_9417.jpg</a:t>
            </a:r>
          </a:p>
        </p:txBody>
      </p:sp>
    </p:spTree>
    <p:extLst>
      <p:ext uri="{BB962C8B-B14F-4D97-AF65-F5344CB8AC3E}">
        <p14:creationId xmlns:p14="http://schemas.microsoft.com/office/powerpoint/2010/main" val="383230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79</TotalTime>
  <Words>199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Horizont</vt:lpstr>
      <vt:lpstr>1_Horizont</vt:lpstr>
      <vt:lpstr>ŠABLONA 32</vt:lpstr>
      <vt:lpstr>Prezentace aplikace PowerPoint</vt:lpstr>
      <vt:lpstr>savany</vt:lpstr>
      <vt:lpstr>Prezentace aplikace PowerPoint</vt:lpstr>
      <vt:lpstr>Prezentace aplikace PowerPoint</vt:lpstr>
      <vt:lpstr>Živočichové žijící v savaně</vt:lpstr>
      <vt:lpstr>Živočichové žijící v savaně</vt:lpstr>
      <vt:lpstr>Živočichové žijící v savaně</vt:lpstr>
      <vt:lpstr>Živočichové žijící v savaně</vt:lpstr>
      <vt:lpstr>Živočichové žijící v savaně</vt:lpstr>
      <vt:lpstr>ROSTLINY ROSTOUCÍ V SAVANÁCH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</cp:revision>
  <dcterms:created xsi:type="dcterms:W3CDTF">2012-01-05T20:35:05Z</dcterms:created>
  <dcterms:modified xsi:type="dcterms:W3CDTF">2012-01-06T08:53:55Z</dcterms:modified>
</cp:coreProperties>
</file>