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1179D-5B45-42DB-8A7A-502F1ABAA43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0524B-E687-4E4D-9695-167CFEDC4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e/e2/Golfstream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b/FLSeatrial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d/Deepwater_Horizon_offshore_drilling_unit_on_fire_2010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e/ec/Panama_Canal_Rough_Diagram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epwater_Horizon_offshore_drilling_unit_on_fire_2010.jpg" TargetMode="External"/><Relationship Id="rId2" Type="http://schemas.openxmlformats.org/officeDocument/2006/relationships/hyperlink" Target="http://cs.wikipedia.org/wiki/Soubor:FLSeatrial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Panama_Canal_Rough_Diagram.png" TargetMode="External"/><Relationship Id="rId4" Type="http://schemas.openxmlformats.org/officeDocument/2006/relationships/hyperlink" Target="http://cs.wikipedia.org/wiki/Soubor:Golfstream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142852"/>
            <a:ext cx="5781675" cy="135732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2071670" y="2928934"/>
            <a:ext cx="49146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Atlantský oceán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42844" y="6000768"/>
            <a:ext cx="864396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6286520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VY_32_INOVACE_01_35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357298"/>
            <a:ext cx="750099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2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. největší  94 mil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km</a:t>
            </a:r>
            <a:r>
              <a:rPr lang="cs-CZ" sz="2400" baseline="30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 oceánské </a:t>
            </a:r>
            <a:r>
              <a:rPr lang="cs-CZ" sz="2400" dirty="0" smtClean="0"/>
              <a:t>pánve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Středoatlantský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hřbet </a:t>
            </a:r>
            <a:r>
              <a:rPr lang="cs-CZ" sz="2400" dirty="0" smtClean="0"/>
              <a:t>od severu k jihu 20 tis. </a:t>
            </a:r>
            <a:r>
              <a:rPr lang="cs-CZ" sz="2400" dirty="0" smtClean="0"/>
              <a:t>km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hlubokomořský příkop Portorický</a:t>
            </a:r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oceánské proudy vznikají</a:t>
            </a:r>
          </a:p>
          <a:p>
            <a:r>
              <a:rPr lang="cs-CZ" sz="2400" dirty="0" smtClean="0"/>
              <a:t>            a) mísením chladné vody z polárních oblastí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s teplou vodou tropických krajin (tlakový gradient)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b) vzdušným prouděním</a:t>
            </a:r>
          </a:p>
          <a:p>
            <a:r>
              <a:rPr lang="cs-CZ" sz="2400" dirty="0" smtClean="0"/>
              <a:t> - směr proudů je určován zemskou rotací a směrem větrů 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Golfský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proud </a:t>
            </a:r>
            <a:r>
              <a:rPr lang="cs-CZ" sz="2400" dirty="0" smtClean="0"/>
              <a:t>a navazující Severoatlantský proud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z oblasti Mexického zálivu k břehům Evropy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785918" y="357166"/>
            <a:ext cx="47575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Atlantský oceán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Golfstrea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692696"/>
            <a:ext cx="7620000" cy="55435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915816" y="26064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 O L F S K Ý   P R O U 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4533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285728"/>
            <a:ext cx="55305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vodní doprava - </a:t>
            </a:r>
            <a:r>
              <a:rPr lang="cs-CZ" sz="2400" dirty="0" smtClean="0"/>
              <a:t>přeprava surovin a zboží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a) zaoceánská        b) podél pobřeží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těžba ropy a plynu  </a:t>
            </a:r>
            <a:r>
              <a:rPr lang="cs-CZ" sz="2400" dirty="0" smtClean="0"/>
              <a:t>např. v Severním moři</a:t>
            </a:r>
            <a:endParaRPr lang="cs-CZ" sz="2400" dirty="0"/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22474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5122" name="Picture 2" descr="Soubor:FLSeatri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643050"/>
            <a:ext cx="7620000" cy="42767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1472" y="600076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29454" y="6000768"/>
            <a:ext cx="803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Tanker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47204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znečišťování vod </a:t>
            </a:r>
            <a:r>
              <a:rPr lang="cs-CZ" sz="2400" dirty="0" smtClean="0"/>
              <a:t>– ropné havárie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rybolov</a:t>
            </a:r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rekreace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0"/>
            <a:ext cx="1800493" cy="6047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4098" name="Picture 2" descr="Soubor:Deepwater Horizon offshore drilling unit on fire 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785926"/>
            <a:ext cx="7858180" cy="450059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596" y="62865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29322" y="6357958"/>
            <a:ext cx="2019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Požár ropné plošiny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785794"/>
            <a:ext cx="7957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 Které světadíly obklopují Atlantský oceán</a:t>
            </a:r>
          </a:p>
          <a:p>
            <a:pPr marL="342900" indent="-342900"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Jak se dostaneme z Atlantiku do Tichého oceánu</a:t>
            </a:r>
          </a:p>
          <a:p>
            <a:pPr marL="342900" indent="-342900"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Vyhledej, kde dosahuje Atlantik největších hloubek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28572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Práce s atlasem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5786" y="648866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6357958"/>
            <a:ext cx="1672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Panamský kanál</a:t>
            </a:r>
            <a:endParaRPr lang="cs-CZ" dirty="0"/>
          </a:p>
        </p:txBody>
      </p:sp>
      <p:pic>
        <p:nvPicPr>
          <p:cNvPr id="4098" name="Picture 2" descr="Soubor:Panama Canal Rough Diagram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060848"/>
            <a:ext cx="5924550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484784"/>
            <a:ext cx="888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571876"/>
            <a:ext cx="7500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571480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200024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00166" y="2928934"/>
            <a:ext cx="67151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SouborHistorie</a:t>
            </a:r>
            <a:r>
              <a:rPr lang="cs-CZ" dirty="0" smtClean="0"/>
              <a:t> </a:t>
            </a:r>
            <a:r>
              <a:rPr lang="cs-CZ" dirty="0" err="1" smtClean="0"/>
              <a:t>souboruVyužití</a:t>
            </a:r>
            <a:r>
              <a:rPr lang="cs-CZ" dirty="0" smtClean="0"/>
              <a:t> </a:t>
            </a:r>
            <a:r>
              <a:rPr lang="cs-CZ" dirty="0" err="1" smtClean="0"/>
              <a:t>souboruGlobální</a:t>
            </a:r>
            <a:r>
              <a:rPr lang="cs-CZ" dirty="0" smtClean="0"/>
              <a:t> využití </a:t>
            </a:r>
            <a:r>
              <a:rPr lang="cs-CZ" dirty="0" err="1" smtClean="0"/>
              <a:t>souboruMetadata</a:t>
            </a:r>
            <a:r>
              <a:rPr lang="cs-CZ" dirty="0" smtClean="0"/>
              <a:t>. </a:t>
            </a:r>
            <a:r>
              <a:rPr lang="cs-CZ" i="1" dirty="0" err="1" smtClean="0"/>
              <a:t>FLSeatrial.jpg</a:t>
            </a:r>
            <a:r>
              <a:rPr lang="cs-CZ" dirty="0" smtClean="0"/>
              <a:t> [online]. 2007 [cit.2011-11-01]. Dostupné z: </a:t>
            </a:r>
            <a:r>
              <a:rPr lang="cs-CZ" dirty="0" smtClean="0">
                <a:hlinkClick r:id="rId2"/>
              </a:rPr>
              <a:t>http://cs.wikipedia.org/wiki/Soubor:FLSeatrial.jpg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0003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500166" y="3857628"/>
            <a:ext cx="70723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SouborHistorie</a:t>
            </a:r>
            <a:r>
              <a:rPr lang="cs-CZ" dirty="0" smtClean="0"/>
              <a:t> </a:t>
            </a:r>
            <a:r>
              <a:rPr lang="cs-CZ" dirty="0" err="1" smtClean="0"/>
              <a:t>souboruVyužití</a:t>
            </a:r>
            <a:r>
              <a:rPr lang="cs-CZ" dirty="0" smtClean="0"/>
              <a:t> </a:t>
            </a:r>
            <a:r>
              <a:rPr lang="cs-CZ" dirty="0" err="1" smtClean="0"/>
              <a:t>souboruGlobální</a:t>
            </a:r>
            <a:r>
              <a:rPr lang="cs-CZ" dirty="0" smtClean="0"/>
              <a:t> využití </a:t>
            </a:r>
            <a:r>
              <a:rPr lang="cs-CZ" dirty="0" err="1" smtClean="0"/>
              <a:t>souboruMetadata</a:t>
            </a:r>
            <a:r>
              <a:rPr lang="cs-CZ" dirty="0" smtClean="0"/>
              <a:t>. </a:t>
            </a:r>
            <a:r>
              <a:rPr lang="cs-CZ" i="1" dirty="0" err="1" smtClean="0"/>
              <a:t>Deepwater</a:t>
            </a:r>
            <a:r>
              <a:rPr lang="cs-CZ" i="1" dirty="0" smtClean="0"/>
              <a:t> </a:t>
            </a:r>
            <a:r>
              <a:rPr lang="cs-CZ" i="1" dirty="0" err="1" smtClean="0"/>
              <a:t>Horizon</a:t>
            </a:r>
            <a:r>
              <a:rPr lang="cs-CZ" i="1" dirty="0" smtClean="0"/>
              <a:t> </a:t>
            </a:r>
            <a:r>
              <a:rPr lang="cs-CZ" i="1" dirty="0" err="1" smtClean="0"/>
              <a:t>offshore</a:t>
            </a:r>
            <a:r>
              <a:rPr lang="cs-CZ" i="1" dirty="0" smtClean="0"/>
              <a:t> </a:t>
            </a:r>
            <a:r>
              <a:rPr lang="cs-CZ" i="1" dirty="0" err="1" smtClean="0"/>
              <a:t>drilling</a:t>
            </a:r>
            <a:r>
              <a:rPr lang="cs-CZ" i="1" dirty="0" smtClean="0"/>
              <a:t> unit on </a:t>
            </a:r>
            <a:r>
              <a:rPr lang="cs-CZ" i="1" dirty="0" err="1" smtClean="0"/>
              <a:t>fire</a:t>
            </a:r>
            <a:r>
              <a:rPr lang="cs-CZ" i="1" dirty="0" smtClean="0"/>
              <a:t> 2010.jpg</a:t>
            </a:r>
            <a:r>
              <a:rPr lang="cs-CZ" dirty="0" smtClean="0"/>
              <a:t> [online]. 2010 [cit.2011-11-01]. Dostupné z: </a:t>
            </a:r>
            <a:r>
              <a:rPr lang="cs-CZ" dirty="0" smtClean="0">
                <a:hlinkClick r:id="rId3"/>
              </a:rPr>
              <a:t>http://cs.wikipedia.org/wiki/Soubor:Deepwater_Horizon_offshore_drilling_unit_on_fire_2010.jpg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392906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5301208"/>
            <a:ext cx="857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571604" y="785794"/>
            <a:ext cx="68580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DVOŘÁK, Jiří, Alice KOHOUTOVÁ a Pavel TAIBR. </a:t>
            </a:r>
            <a:r>
              <a:rPr lang="cs-CZ" i="1" dirty="0" smtClean="0"/>
              <a:t>Zeměpis 7</a:t>
            </a:r>
            <a:r>
              <a:rPr lang="cs-CZ" dirty="0" smtClean="0"/>
              <a:t>: </a:t>
            </a:r>
            <a:r>
              <a:rPr lang="cs-CZ" i="1" dirty="0" smtClean="0"/>
              <a:t>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Fraus</a:t>
            </a:r>
            <a:r>
              <a:rPr lang="cs-CZ" dirty="0" smtClean="0"/>
              <a:t>, 2005, 128 s. ISBN 80-723-8304-3. c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547664" y="1988840"/>
            <a:ext cx="75963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Golfstream.jpgZ</a:t>
            </a:r>
            <a:r>
              <a:rPr lang="cs-CZ" dirty="0" smtClean="0"/>
              <a:t> </a:t>
            </a:r>
            <a:r>
              <a:rPr lang="cs-CZ" dirty="0" err="1" smtClean="0"/>
              <a:t>Wikipedie</a:t>
            </a:r>
            <a:r>
              <a:rPr lang="cs-CZ" dirty="0" smtClean="0"/>
              <a:t>, otevřené encyklopedie. In: </a:t>
            </a:r>
            <a:r>
              <a:rPr lang="cs-CZ" i="1" dirty="0" smtClean="0"/>
              <a:t>Soubor:</a:t>
            </a:r>
            <a:r>
              <a:rPr lang="cs-CZ" i="1" dirty="0" err="1" smtClean="0"/>
              <a:t>Golfstream.jpgZ</a:t>
            </a:r>
            <a:r>
              <a:rPr lang="cs-CZ" i="1" dirty="0" smtClean="0"/>
              <a:t>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otevřené encyklopedie</a:t>
            </a:r>
            <a:r>
              <a:rPr lang="cs-CZ" dirty="0" smtClean="0"/>
              <a:t> [online]. 2008 [cit. 2011-11-01]. Dostupné z: </a:t>
            </a:r>
            <a:r>
              <a:rPr lang="cs-CZ" dirty="0" smtClean="0">
                <a:hlinkClick r:id="rId4"/>
              </a:rPr>
              <a:t>http://cs.wikipedia.org/wiki/Soubor:Golfstream.jpg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475656" y="5301208"/>
            <a:ext cx="71287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Soubor:Panama </a:t>
            </a:r>
            <a:r>
              <a:rPr lang="cs-CZ" dirty="0" err="1" smtClean="0"/>
              <a:t>Canal</a:t>
            </a:r>
            <a:r>
              <a:rPr lang="cs-CZ" dirty="0" smtClean="0"/>
              <a:t> </a:t>
            </a:r>
            <a:r>
              <a:rPr lang="cs-CZ" dirty="0" err="1" smtClean="0"/>
              <a:t>Rough</a:t>
            </a:r>
            <a:r>
              <a:rPr lang="cs-CZ" dirty="0" smtClean="0"/>
              <a:t> </a:t>
            </a:r>
            <a:r>
              <a:rPr lang="cs-CZ" dirty="0" err="1" smtClean="0"/>
              <a:t>Diagram</a:t>
            </a:r>
            <a:r>
              <a:rPr lang="cs-CZ" dirty="0" smtClean="0"/>
              <a:t>.</a:t>
            </a:r>
            <a:r>
              <a:rPr lang="cs-CZ" dirty="0" err="1" smtClean="0"/>
              <a:t>pngZ</a:t>
            </a:r>
            <a:r>
              <a:rPr lang="cs-CZ" dirty="0" smtClean="0"/>
              <a:t> </a:t>
            </a:r>
            <a:r>
              <a:rPr lang="cs-CZ" dirty="0" err="1" smtClean="0"/>
              <a:t>Wikipedie</a:t>
            </a:r>
            <a:r>
              <a:rPr lang="cs-CZ" dirty="0" smtClean="0"/>
              <a:t>, otevřené encyklopedie. </a:t>
            </a:r>
            <a:r>
              <a:rPr lang="cs-CZ" i="1" dirty="0" smtClean="0"/>
              <a:t>Soubor:Panama </a:t>
            </a:r>
            <a:r>
              <a:rPr lang="cs-CZ" i="1" dirty="0" err="1" smtClean="0"/>
              <a:t>Canal</a:t>
            </a:r>
            <a:r>
              <a:rPr lang="cs-CZ" i="1" dirty="0" smtClean="0"/>
              <a:t> </a:t>
            </a:r>
            <a:r>
              <a:rPr lang="cs-CZ" i="1" dirty="0" err="1" smtClean="0"/>
              <a:t>Rough</a:t>
            </a:r>
            <a:r>
              <a:rPr lang="cs-CZ" i="1" dirty="0" smtClean="0"/>
              <a:t> </a:t>
            </a:r>
            <a:r>
              <a:rPr lang="cs-CZ" i="1" dirty="0" err="1" smtClean="0"/>
              <a:t>Diagram</a:t>
            </a:r>
            <a:r>
              <a:rPr lang="cs-CZ" i="1" dirty="0" smtClean="0"/>
              <a:t>.</a:t>
            </a:r>
            <a:r>
              <a:rPr lang="cs-CZ" i="1" dirty="0" err="1" smtClean="0"/>
              <a:t>pngZ</a:t>
            </a:r>
            <a:r>
              <a:rPr lang="cs-CZ" i="1" dirty="0" smtClean="0"/>
              <a:t>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otevřené encyklopedie</a:t>
            </a:r>
            <a:r>
              <a:rPr lang="cs-CZ" dirty="0" smtClean="0"/>
              <a:t> [online]. 2005 [cit.2011-11-01]. Dostupné z: </a:t>
            </a:r>
            <a:r>
              <a:rPr lang="cs-CZ" dirty="0" smtClean="0">
                <a:hlinkClick r:id="rId5"/>
              </a:rPr>
              <a:t>http://cs.wikipedia.org/wiki/Soubor:Panama_Canal_Rough_Diagram.png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3284984"/>
            <a:ext cx="60486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1. listopadu 2011</a:t>
            </a:r>
          </a:p>
          <a:p>
            <a:r>
              <a:rPr lang="cs-CZ" dirty="0" smtClean="0"/>
              <a:t>Ročník: sedmý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Regiony světa</a:t>
            </a:r>
          </a:p>
          <a:p>
            <a:r>
              <a:rPr lang="cs-CZ" dirty="0" smtClean="0"/>
              <a:t>Téma: Oceánem nejznámějším</a:t>
            </a:r>
          </a:p>
          <a:p>
            <a:r>
              <a:rPr lang="cs-CZ" dirty="0" smtClean="0"/>
              <a:t>Pomůcky: školní atlas světa, PC, </a:t>
            </a:r>
            <a:r>
              <a:rPr lang="cs-CZ" dirty="0" err="1" smtClean="0"/>
              <a:t>dataprojektor</a:t>
            </a:r>
            <a:endParaRPr lang="cs-CZ" dirty="0" smtClean="0"/>
          </a:p>
          <a:p>
            <a:r>
              <a:rPr lang="cs-CZ" dirty="0" smtClean="0"/>
              <a:t>Anotace: vzdělávací materiál je určen k výkladu učiva o oceánech</a:t>
            </a:r>
            <a:endParaRPr lang="cs-CZ" dirty="0"/>
          </a:p>
        </p:txBody>
      </p:sp>
      <p:pic>
        <p:nvPicPr>
          <p:cNvPr id="4" name="Obrázek 3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357166"/>
            <a:ext cx="5781675" cy="150019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99592" y="2492896"/>
            <a:ext cx="6254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Atlantský oceán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421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hornakova</cp:lastModifiedBy>
  <cp:revision>80</cp:revision>
  <dcterms:created xsi:type="dcterms:W3CDTF">2011-11-14T21:20:12Z</dcterms:created>
  <dcterms:modified xsi:type="dcterms:W3CDTF">2013-05-26T15:49:05Z</dcterms:modified>
</cp:coreProperties>
</file>