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59" r:id="rId4"/>
    <p:sldId id="261" r:id="rId5"/>
    <p:sldId id="260" r:id="rId6"/>
    <p:sldId id="264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7" autoAdjust="0"/>
    <p:restoredTop sz="94660"/>
  </p:normalViewPr>
  <p:slideViewPr>
    <p:cSldViewPr>
      <p:cViewPr>
        <p:scale>
          <a:sx n="82" d="100"/>
          <a:sy n="82" d="100"/>
        </p:scale>
        <p:origin x="-792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9CDEF-7B53-4224-894A-F6F010DE167D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36C88-B39A-4EC5-ACE6-BE756DE2C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1/1c/ChoOyu-fromGokyo.jpg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7/7a/Dead_sea_newspaper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d/d3/Klju%C4%8Devskaja_za_v%C3%BDchodu_slunce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2/2d/Vasyugan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ead_sea_newspaper.jpg" TargetMode="External"/><Relationship Id="rId2" Type="http://schemas.openxmlformats.org/officeDocument/2006/relationships/hyperlink" Target="http://commons.wikimedia.org/wiki/File:ChoOyu-fromGokyo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Vasyugan.jpg" TargetMode="External"/><Relationship Id="rId4" Type="http://schemas.openxmlformats.org/officeDocument/2006/relationships/hyperlink" Target="http://cs.wikipedia.org/wiki/Soubor:Klju%C4%8Devskaja_za_v%C3%BDchodu_slunce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73280" y="1214422"/>
            <a:ext cx="57526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54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00166" y="2071678"/>
            <a:ext cx="612571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Od Mrtvého moře</a:t>
            </a:r>
          </a:p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 Střechu světa</a:t>
            </a:r>
            <a:endParaRPr lang="cs-CZ" sz="54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Obrázek 4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42852"/>
            <a:ext cx="5781675" cy="164305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5720" y="6309320"/>
            <a:ext cx="264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VY_32_INOVACE_02_35</a:t>
            </a:r>
            <a:endParaRPr lang="cs-CZ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85720" y="5572140"/>
            <a:ext cx="85725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BY-SA 3.0. Odkazy a citace jsou platné k datu vytvoření této práce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43050"/>
          </a:xfrm>
        </p:spPr>
        <p:txBody>
          <a:bodyPr>
            <a:normAutofit/>
          </a:bodyPr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600201"/>
            <a:ext cx="4929222" cy="4043378"/>
          </a:xfrm>
        </p:spPr>
        <p:txBody>
          <a:bodyPr/>
          <a:lstStyle/>
          <a:p>
            <a:r>
              <a:rPr lang="cs-CZ" dirty="0" smtClean="0"/>
              <a:t>velmi členitý sever</a:t>
            </a:r>
          </a:p>
          <a:p>
            <a:r>
              <a:rPr lang="cs-CZ" dirty="0" smtClean="0"/>
              <a:t>ploché nížiny a roviny          jih horské masívy</a:t>
            </a:r>
          </a:p>
          <a:p>
            <a:r>
              <a:rPr lang="cs-CZ" dirty="0" smtClean="0"/>
              <a:t>sopečná činnost</a:t>
            </a:r>
          </a:p>
          <a:p>
            <a:r>
              <a:rPr lang="cs-CZ" dirty="0" smtClean="0"/>
              <a:t>zemětřesení</a:t>
            </a:r>
          </a:p>
          <a:p>
            <a:r>
              <a:rPr lang="cs-CZ" dirty="0" smtClean="0"/>
              <a:t>Himálaje-nejvyšší pohoří světa, 14 osmitisícovek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File:ChoOyu-fromGoky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428736"/>
            <a:ext cx="4500594" cy="514353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428992" y="6286520"/>
            <a:ext cx="763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785794"/>
            <a:ext cx="1178727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Zakresli do slepé mapky Himálaje, Pamír, </a:t>
            </a:r>
            <a:r>
              <a:rPr lang="cs-CZ" sz="2400" dirty="0" err="1" smtClean="0"/>
              <a:t>Hindukuš</a:t>
            </a:r>
            <a:r>
              <a:rPr lang="cs-CZ" sz="2400" dirty="0" smtClean="0"/>
              <a:t>, Kavkaz, Altaj,</a:t>
            </a:r>
          </a:p>
          <a:p>
            <a:r>
              <a:rPr lang="cs-CZ" sz="2400" dirty="0" err="1" smtClean="0"/>
              <a:t>Iránskou</a:t>
            </a:r>
            <a:r>
              <a:rPr lang="cs-CZ" sz="2400" dirty="0" smtClean="0"/>
              <a:t> plošinu</a:t>
            </a:r>
          </a:p>
          <a:p>
            <a:endParaRPr lang="cs-CZ" sz="2000" dirty="0"/>
          </a:p>
          <a:p>
            <a:r>
              <a:rPr lang="cs-CZ" sz="2400" dirty="0" smtClean="0"/>
              <a:t>Na území Asie je nejvyšší a nejnižší položené místo</a:t>
            </a:r>
          </a:p>
          <a:p>
            <a:r>
              <a:rPr lang="cs-CZ" sz="2400" dirty="0" smtClean="0"/>
              <a:t>Mount Everest …………..m.</a:t>
            </a:r>
            <a:r>
              <a:rPr lang="cs-CZ" sz="2400" dirty="0" err="1" smtClean="0"/>
              <a:t>n.m</a:t>
            </a:r>
            <a:r>
              <a:rPr lang="cs-CZ" sz="2400" dirty="0" smtClean="0"/>
              <a:t>.            Mrtvé moře …………m.</a:t>
            </a:r>
            <a:r>
              <a:rPr lang="cs-CZ" sz="2400" dirty="0" err="1" smtClean="0"/>
              <a:t>n.m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500042"/>
            <a:ext cx="1848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Práce s atlasem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216726" cy="5770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124" name="Picture 4" descr="Soubor:Dead sea newspap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786058"/>
            <a:ext cx="5715040" cy="3643338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000232" y="6215082"/>
            <a:ext cx="763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57290" y="428604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Sopečná činnost a zemětřesení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1214422"/>
            <a:ext cx="71734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oblasti dotyku oceánských a pevninských  litosférických desek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Zapiš a zakresli </a:t>
            </a:r>
            <a:r>
              <a:rPr lang="cs-CZ" sz="2000" dirty="0" smtClean="0"/>
              <a:t>– </a:t>
            </a:r>
            <a:r>
              <a:rPr lang="cs-CZ" sz="2000" dirty="0" err="1" smtClean="0"/>
              <a:t>Ključevskaja</a:t>
            </a:r>
            <a:r>
              <a:rPr lang="cs-CZ" sz="2000" dirty="0" smtClean="0"/>
              <a:t>, Fudžisan</a:t>
            </a:r>
          </a:p>
          <a:p>
            <a:r>
              <a:rPr lang="cs-CZ" sz="2000" dirty="0" smtClean="0"/>
              <a:t>Tsunami - vznik</a:t>
            </a:r>
            <a:r>
              <a:rPr lang="cs-CZ" sz="2000" dirty="0" smtClean="0"/>
              <a:t>, oblasti</a:t>
            </a:r>
            <a:endParaRPr lang="cs-CZ" sz="2000" dirty="0"/>
          </a:p>
        </p:txBody>
      </p:sp>
      <p:pic>
        <p:nvPicPr>
          <p:cNvPr id="4098" name="Picture 2" descr="Soubor:Ključevskaja za východu slun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500306"/>
            <a:ext cx="6572296" cy="414340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000100" y="6357958"/>
            <a:ext cx="763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86446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Ključevskaja</a:t>
            </a:r>
            <a:endParaRPr lang="cs-CZ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00364" y="428604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Nížiny a plošiny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8662" y="1500174"/>
            <a:ext cx="7500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Zakresli do slepé mapky: Západosibiřskou nížinu, </a:t>
            </a:r>
            <a:r>
              <a:rPr lang="cs-CZ" sz="2000" dirty="0" err="1" smtClean="0"/>
              <a:t>Turanskou</a:t>
            </a:r>
            <a:r>
              <a:rPr lang="cs-CZ" sz="2000" dirty="0" smtClean="0"/>
              <a:t> nížinu, </a:t>
            </a:r>
            <a:r>
              <a:rPr lang="cs-CZ" sz="2000" dirty="0" err="1" smtClean="0"/>
              <a:t>Severosibiřskou</a:t>
            </a:r>
            <a:r>
              <a:rPr lang="cs-CZ" sz="2000" dirty="0" smtClean="0"/>
              <a:t> nížinu, </a:t>
            </a:r>
            <a:r>
              <a:rPr lang="cs-CZ" sz="2000" dirty="0" err="1" smtClean="0"/>
              <a:t>Indoganžskou</a:t>
            </a:r>
            <a:r>
              <a:rPr lang="cs-CZ" sz="2000" dirty="0" smtClean="0"/>
              <a:t> nížinu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28662" y="1071546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2"/>
                </a:solidFill>
              </a:rPr>
              <a:t>Práce s atlasem</a:t>
            </a:r>
            <a:endParaRPr lang="cs-CZ" sz="2000" dirty="0">
              <a:solidFill>
                <a:schemeClr val="accent2"/>
              </a:solidFill>
            </a:endParaRPr>
          </a:p>
        </p:txBody>
      </p:sp>
      <p:pic>
        <p:nvPicPr>
          <p:cNvPr id="3074" name="Picture 2" descr="Soubor:Vasyuga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357430"/>
            <a:ext cx="7072362" cy="421484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42910" y="6143644"/>
            <a:ext cx="763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29190" y="6000768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</a:rPr>
              <a:t>Západosibiřská nížina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714356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357158" y="28572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0248" y="1698546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203116" y="2054234"/>
            <a:ext cx="73581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ChoOyu</a:t>
            </a:r>
            <a:r>
              <a:rPr lang="cs-CZ" dirty="0" smtClean="0"/>
              <a:t>-</a:t>
            </a:r>
            <a:r>
              <a:rPr lang="cs-CZ" dirty="0" err="1" smtClean="0"/>
              <a:t>fromGokyo.jpg</a:t>
            </a:r>
            <a:r>
              <a:rPr lang="cs-CZ" dirty="0" smtClean="0"/>
              <a:t>. GILLE, </a:t>
            </a:r>
            <a:r>
              <a:rPr lang="cs-CZ" dirty="0" err="1" smtClean="0"/>
              <a:t>Uwe</a:t>
            </a:r>
            <a:r>
              <a:rPr lang="cs-CZ" dirty="0" smtClean="0"/>
              <a:t>. </a:t>
            </a:r>
            <a:r>
              <a:rPr lang="cs-CZ" i="1" dirty="0" err="1" smtClean="0"/>
              <a:t>ChoOyu</a:t>
            </a:r>
            <a:r>
              <a:rPr lang="cs-CZ" i="1" dirty="0" smtClean="0"/>
              <a:t>-</a:t>
            </a:r>
            <a:r>
              <a:rPr lang="cs-CZ" i="1" dirty="0" err="1" smtClean="0"/>
              <a:t>fromGokyo.jpg</a:t>
            </a:r>
            <a:r>
              <a:rPr lang="cs-CZ" dirty="0" smtClean="0"/>
              <a:t> [online]. 2005 [cit.2011-11-02]. Dostupné z: </a:t>
            </a:r>
            <a:r>
              <a:rPr lang="cs-CZ" dirty="0" smtClean="0">
                <a:hlinkClick r:id="rId2"/>
              </a:rPr>
              <a:t>http://commons.wikimedia.org/wiki/File:ChoOyu-fromGokyo.jpg</a:t>
            </a:r>
            <a:r>
              <a:rPr lang="cs-CZ" dirty="0" smtClean="0"/>
              <a:t> 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7018" y="2011505"/>
            <a:ext cx="90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142976" y="2857496"/>
            <a:ext cx="74295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Dead</a:t>
            </a:r>
            <a:r>
              <a:rPr lang="cs-CZ" dirty="0" smtClean="0"/>
              <a:t> </a:t>
            </a:r>
            <a:r>
              <a:rPr lang="cs-CZ" dirty="0" err="1" smtClean="0"/>
              <a:t>sea</a:t>
            </a:r>
            <a:r>
              <a:rPr lang="cs-CZ" dirty="0" smtClean="0"/>
              <a:t> newspaper.jpg. </a:t>
            </a:r>
            <a:r>
              <a:rPr lang="cs-CZ" i="1" dirty="0" err="1" smtClean="0"/>
              <a:t>Dead</a:t>
            </a:r>
            <a:r>
              <a:rPr lang="cs-CZ" i="1" dirty="0" smtClean="0"/>
              <a:t> </a:t>
            </a:r>
            <a:r>
              <a:rPr lang="cs-CZ" i="1" dirty="0" err="1" smtClean="0"/>
              <a:t>sea</a:t>
            </a:r>
            <a:r>
              <a:rPr lang="cs-CZ" i="1" dirty="0" smtClean="0"/>
              <a:t> newspaper.jpg </a:t>
            </a:r>
            <a:r>
              <a:rPr lang="cs-CZ" dirty="0" smtClean="0"/>
              <a:t> [online]. 2005 [cit.2011-11-02]. Dostupné z: </a:t>
            </a:r>
            <a:r>
              <a:rPr lang="cs-CZ" dirty="0" smtClean="0">
                <a:hlinkClick r:id="rId3"/>
              </a:rPr>
              <a:t>http://cs.wikipedia.org/wiki/Soubor:Dead_sea_newspaper.jpg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85720" y="285749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42976" y="3714752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Ključevskaja</a:t>
            </a:r>
            <a:r>
              <a:rPr lang="cs-CZ" dirty="0" smtClean="0"/>
              <a:t> za východu slunce.</a:t>
            </a:r>
            <a:r>
              <a:rPr lang="cs-CZ" dirty="0" err="1" smtClean="0"/>
              <a:t>jpg</a:t>
            </a:r>
            <a:r>
              <a:rPr lang="cs-CZ" dirty="0" smtClean="0"/>
              <a:t>. </a:t>
            </a:r>
            <a:r>
              <a:rPr lang="cs-CZ" i="1" dirty="0" err="1" smtClean="0"/>
              <a:t>Dead</a:t>
            </a:r>
            <a:r>
              <a:rPr lang="cs-CZ" i="1" dirty="0" smtClean="0"/>
              <a:t> </a:t>
            </a:r>
            <a:r>
              <a:rPr lang="cs-CZ" i="1" dirty="0" err="1" smtClean="0"/>
              <a:t>sea</a:t>
            </a:r>
            <a:r>
              <a:rPr lang="cs-CZ" i="1" dirty="0" smtClean="0"/>
              <a:t> </a:t>
            </a:r>
            <a:r>
              <a:rPr lang="cs-CZ" i="1" dirty="0" err="1" smtClean="0"/>
              <a:t>newspaper.jpg</a:t>
            </a:r>
            <a:r>
              <a:rPr lang="cs-CZ" dirty="0" smtClean="0"/>
              <a:t> [online]. 2007 [cit.2011-11-02]. Dostupné z: </a:t>
            </a:r>
            <a:r>
              <a:rPr lang="cs-CZ" dirty="0" smtClean="0">
                <a:hlinkClick r:id="rId4"/>
              </a:rPr>
              <a:t>http://cs.wikipedia.org/wiki/Soubor:Klju%C4%8Devskaja_za_v%C3%BDchodu_slunce.jpg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85720" y="3714752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142976" y="4857760"/>
            <a:ext cx="72866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ADRIANOV. </a:t>
            </a:r>
            <a:r>
              <a:rPr lang="cs-CZ" dirty="0" err="1" smtClean="0"/>
              <a:t>SouborHistorie</a:t>
            </a:r>
            <a:r>
              <a:rPr lang="cs-CZ" dirty="0" smtClean="0"/>
              <a:t> </a:t>
            </a:r>
            <a:r>
              <a:rPr lang="cs-CZ" dirty="0" err="1" smtClean="0"/>
              <a:t>souboruVyužití</a:t>
            </a:r>
            <a:r>
              <a:rPr lang="cs-CZ" dirty="0" smtClean="0"/>
              <a:t> </a:t>
            </a:r>
            <a:r>
              <a:rPr lang="cs-CZ" dirty="0" err="1" smtClean="0"/>
              <a:t>souboruGlobální</a:t>
            </a:r>
            <a:r>
              <a:rPr lang="cs-CZ" dirty="0" smtClean="0"/>
              <a:t> využití souboru. </a:t>
            </a:r>
            <a:r>
              <a:rPr lang="cs-CZ" i="1" dirty="0" err="1" smtClean="0"/>
              <a:t>Vasyugan.jpg</a:t>
            </a:r>
            <a:r>
              <a:rPr lang="cs-CZ" dirty="0" smtClean="0"/>
              <a:t> [online]. 2007 [cit.2011-11-02]. Dostupné z: </a:t>
            </a:r>
            <a:r>
              <a:rPr lang="cs-CZ" dirty="0" smtClean="0">
                <a:hlinkClick r:id="rId5"/>
              </a:rPr>
              <a:t>http://cs.wikipedia.org/wiki/Soubor:Vasyugan.jpg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7158" y="4857760"/>
            <a:ext cx="90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214414" y="642918"/>
            <a:ext cx="70009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DVOŘÁK, Jiří, Alice KOHOUTOVÁ a Pavel TAIBR. </a:t>
            </a:r>
            <a:r>
              <a:rPr lang="cs-CZ" i="1" dirty="0" smtClean="0"/>
              <a:t>Zeměpis 7</a:t>
            </a:r>
            <a:r>
              <a:rPr lang="cs-CZ" dirty="0" smtClean="0"/>
              <a:t>: </a:t>
            </a:r>
            <a:r>
              <a:rPr lang="cs-CZ" i="1" dirty="0" smtClean="0"/>
              <a:t>pro základní školy a víceletá gymnázia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Fraus</a:t>
            </a:r>
            <a:r>
              <a:rPr lang="cs-CZ" dirty="0" smtClean="0"/>
              <a:t>, 2005, 128 s. ISBN 80-723-8304-3. 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852936"/>
            <a:ext cx="70729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Autor: Radomír </a:t>
            </a:r>
            <a:r>
              <a:rPr lang="cs-CZ" dirty="0" err="1" smtClean="0"/>
              <a:t>Schoř</a:t>
            </a:r>
            <a:endParaRPr lang="cs-CZ" dirty="0" smtClean="0"/>
          </a:p>
          <a:p>
            <a:r>
              <a:rPr lang="cs-CZ" dirty="0" smtClean="0"/>
              <a:t>Vytvořeno: 2. 11. 2011</a:t>
            </a:r>
          </a:p>
          <a:p>
            <a:r>
              <a:rPr lang="cs-CZ" dirty="0" smtClean="0"/>
              <a:t>Ročník:  sedmý</a:t>
            </a:r>
          </a:p>
          <a:p>
            <a:r>
              <a:rPr lang="cs-CZ" dirty="0" smtClean="0"/>
              <a:t>Vzdělávací oblast: Člověk a příroda</a:t>
            </a:r>
          </a:p>
          <a:p>
            <a:r>
              <a:rPr lang="cs-CZ" dirty="0" smtClean="0"/>
              <a:t>Vzdělávací obor: Zeměpis</a:t>
            </a:r>
          </a:p>
          <a:p>
            <a:r>
              <a:rPr lang="cs-CZ" dirty="0" smtClean="0"/>
              <a:t>Tematický okruh: Regiony světa</a:t>
            </a:r>
          </a:p>
          <a:p>
            <a:r>
              <a:rPr lang="cs-CZ" dirty="0" smtClean="0"/>
              <a:t>Téma: Povrch Asie</a:t>
            </a:r>
          </a:p>
          <a:p>
            <a:r>
              <a:rPr lang="cs-CZ" dirty="0" smtClean="0"/>
              <a:t>Pomůcky: atlas světa, PC, </a:t>
            </a:r>
            <a:r>
              <a:rPr lang="cs-CZ" dirty="0" err="1" smtClean="0"/>
              <a:t>dataprojektor</a:t>
            </a:r>
            <a:endParaRPr lang="cs-CZ" dirty="0" smtClean="0"/>
          </a:p>
          <a:p>
            <a:r>
              <a:rPr lang="cs-CZ" dirty="0" smtClean="0"/>
              <a:t>Anotace: vytvořený materiál je určen k výkladu učiva o povrchu Asie</a:t>
            </a:r>
            <a:endParaRPr lang="cs-CZ" dirty="0"/>
          </a:p>
        </p:txBody>
      </p:sp>
      <p:pic>
        <p:nvPicPr>
          <p:cNvPr id="3" name="Obrázek 2" descr="Lo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04664"/>
            <a:ext cx="5781675" cy="135732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2060848"/>
            <a:ext cx="6659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Od Mrtvého moře na Střechu světa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354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Povrch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hornakova</cp:lastModifiedBy>
  <cp:revision>55</cp:revision>
  <dcterms:created xsi:type="dcterms:W3CDTF">2011-11-05T22:26:01Z</dcterms:created>
  <dcterms:modified xsi:type="dcterms:W3CDTF">2013-05-26T15:52:02Z</dcterms:modified>
</cp:coreProperties>
</file>