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0" r:id="rId5"/>
    <p:sldId id="261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AD6C0-3AD4-4CF4-A6EA-AFCC0C0C7E8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F4E67-5C2C-425A-A568-1B1C7E008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5/59/India_southwest_summer_monsoon_onset_map_en.sv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3/Super_Typhoon_Megi_Oct_18_2010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dia_southwest_summer_monsoon_onset_map_en.svg" TargetMode="External"/><Relationship Id="rId2" Type="http://schemas.openxmlformats.org/officeDocument/2006/relationships/hyperlink" Target="http://cs.wikipedia.org/wiki/Soubor:Super_Typhoon_Megi_Oct_18_2010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142852"/>
            <a:ext cx="5781675" cy="142876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071670" y="2428868"/>
            <a:ext cx="491197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Podnebí Asie</a:t>
            </a:r>
            <a:endParaRPr lang="cs-CZ" sz="6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0" y="6000768"/>
            <a:ext cx="90011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6357958"/>
            <a:ext cx="2643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VY_32_INOVACE_03_35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857232"/>
            <a:ext cx="742955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Všechny podnebné pásy severní polokoule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Určující vliv má zeměpisná šířka a vzdálenost od oceánu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Subarktické</a:t>
            </a:r>
            <a:r>
              <a:rPr lang="cs-CZ" sz="2400" dirty="0" smtClean="0"/>
              <a:t> – na sever od polárního kruhu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Arktické</a:t>
            </a:r>
            <a:r>
              <a:rPr lang="cs-CZ" sz="2400" dirty="0" smtClean="0"/>
              <a:t> </a:t>
            </a:r>
            <a:r>
              <a:rPr lang="cs-CZ" sz="2400" dirty="0"/>
              <a:t>–</a:t>
            </a:r>
            <a:r>
              <a:rPr lang="cs-CZ" sz="2400" dirty="0" smtClean="0"/>
              <a:t> v </a:t>
            </a:r>
            <a:r>
              <a:rPr lang="cs-CZ" sz="2400" dirty="0" smtClean="0"/>
              <a:t>nejsevernější části světadílu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Přímořské</a:t>
            </a:r>
            <a:r>
              <a:rPr lang="cs-CZ" sz="2400" dirty="0" smtClean="0"/>
              <a:t> – při východním pobřeží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Vnitrozemské</a:t>
            </a:r>
            <a:r>
              <a:rPr lang="cs-CZ" sz="2400" dirty="0" smtClean="0"/>
              <a:t> – vnitrozemí, málo srážek, velké rozdíly mezi létem a zimou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Subtropické</a:t>
            </a:r>
            <a:r>
              <a:rPr lang="cs-CZ" sz="2400" dirty="0" smtClean="0"/>
              <a:t> – Malá Asie, Zakavkazsko, </a:t>
            </a:r>
            <a:r>
              <a:rPr lang="cs-CZ" sz="2400" dirty="0" err="1" smtClean="0"/>
              <a:t>Stř</a:t>
            </a:r>
            <a:r>
              <a:rPr lang="cs-CZ" sz="2400" dirty="0" smtClean="0"/>
              <a:t>. Asie, východní Čína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Tropické</a:t>
            </a:r>
            <a:r>
              <a:rPr lang="cs-CZ" sz="2400" dirty="0" smtClean="0"/>
              <a:t> – jižní okraj kontinentu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Rovníkové</a:t>
            </a:r>
            <a:r>
              <a:rPr lang="cs-CZ" sz="2400" dirty="0" smtClean="0"/>
              <a:t> – ostrovní část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357166"/>
            <a:ext cx="821537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MONZUNY</a:t>
            </a:r>
            <a:r>
              <a:rPr lang="cs-CZ" sz="2000" dirty="0" smtClean="0"/>
              <a:t> – pravidelné větry v jižní, jihovýchodní a východní Asii</a:t>
            </a:r>
          </a:p>
          <a:p>
            <a:r>
              <a:rPr lang="cs-CZ" sz="2000" b="1" dirty="0" smtClean="0"/>
              <a:t>Letní</a:t>
            </a:r>
            <a:r>
              <a:rPr lang="cs-CZ" sz="2000" dirty="0" smtClean="0"/>
              <a:t> – vanou z oceánu na pevninu (od června do září) a jsou zdrojem</a:t>
            </a:r>
          </a:p>
          <a:p>
            <a:r>
              <a:rPr lang="cs-CZ" sz="2000" dirty="0" smtClean="0"/>
              <a:t>              značného množství srážek</a:t>
            </a:r>
          </a:p>
          <a:p>
            <a:r>
              <a:rPr lang="cs-CZ" sz="2000" b="1" dirty="0" smtClean="0"/>
              <a:t>Zimní </a:t>
            </a:r>
            <a:r>
              <a:rPr lang="cs-CZ" sz="2000" dirty="0" smtClean="0"/>
              <a:t>– </a:t>
            </a:r>
            <a:r>
              <a:rPr lang="cs-CZ" sz="2000" dirty="0" smtClean="0"/>
              <a:t>vanou z pevniny na moře</a:t>
            </a:r>
          </a:p>
          <a:p>
            <a:endParaRPr lang="cs-CZ" dirty="0"/>
          </a:p>
        </p:txBody>
      </p:sp>
      <p:pic>
        <p:nvPicPr>
          <p:cNvPr id="5122" name="Picture 2" descr="Soubor:India southwest summer monsoon onset map 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1857365"/>
            <a:ext cx="4786346" cy="47149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429388" y="62865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899776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TAJFUNY </a:t>
            </a:r>
            <a:r>
              <a:rPr lang="cs-CZ" dirty="0" smtClean="0"/>
              <a:t>– </a:t>
            </a:r>
            <a:r>
              <a:rPr lang="cs-CZ" sz="2400" dirty="0" smtClean="0"/>
              <a:t>tropické </a:t>
            </a:r>
            <a:r>
              <a:rPr lang="cs-CZ" sz="2400" dirty="0" smtClean="0"/>
              <a:t>cyklony v oblasti mezi subtropickým a tropickým pásem</a:t>
            </a:r>
          </a:p>
          <a:p>
            <a:r>
              <a:rPr lang="cs-CZ" sz="2800" dirty="0" smtClean="0"/>
              <a:t>vysoká rychlost a rotace těchto větrů způsobuje katastrofy</a:t>
            </a:r>
            <a:endParaRPr lang="cs-CZ" sz="2800" dirty="0"/>
          </a:p>
        </p:txBody>
      </p:sp>
      <p:pic>
        <p:nvPicPr>
          <p:cNvPr id="4098" name="Picture 2" descr="Soubor:Super Typhoon Megi Oct 18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785926"/>
            <a:ext cx="4352925" cy="485774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429388" y="607220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80010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Samostatná práce s atlasem</a:t>
            </a:r>
            <a:r>
              <a:rPr lang="cs-CZ" sz="2800" dirty="0" smtClean="0"/>
              <a:t>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najdi </a:t>
            </a:r>
            <a:r>
              <a:rPr lang="cs-CZ" sz="2400" dirty="0" smtClean="0"/>
              <a:t>na mapě nejnižší naměřenou teplotu …………………………..</a:t>
            </a:r>
          </a:p>
          <a:p>
            <a:r>
              <a:rPr lang="cs-CZ" sz="2400" dirty="0" smtClean="0"/>
              <a:t>                           nejvyšší naměřenou teplotu ……………………….....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 kterých  částech kontinentu spadne nejvíce srážek…………….</a:t>
            </a:r>
          </a:p>
          <a:p>
            <a:r>
              <a:rPr lang="cs-CZ" sz="2400" dirty="0" smtClean="0"/>
              <a:t>                                                                    nejméně srážek…………….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642918"/>
            <a:ext cx="1077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071546"/>
            <a:ext cx="2145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786050" y="1071546"/>
            <a:ext cx="58579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</a:t>
            </a:r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2857496"/>
            <a:ext cx="81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2857496"/>
            <a:ext cx="88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4357694"/>
            <a:ext cx="1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80244" y="4357694"/>
            <a:ext cx="659110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Soubor:Super</a:t>
            </a:r>
            <a:r>
              <a:rPr lang="cs-CZ" dirty="0"/>
              <a:t> </a:t>
            </a:r>
            <a:r>
              <a:rPr lang="cs-CZ" dirty="0" err="1"/>
              <a:t>Typhoon</a:t>
            </a:r>
            <a:r>
              <a:rPr lang="cs-CZ" dirty="0"/>
              <a:t> </a:t>
            </a:r>
            <a:r>
              <a:rPr lang="cs-CZ" dirty="0" err="1"/>
              <a:t>Megi</a:t>
            </a:r>
            <a:r>
              <a:rPr lang="cs-CZ" dirty="0"/>
              <a:t> </a:t>
            </a:r>
            <a:r>
              <a:rPr lang="cs-CZ" dirty="0" err="1"/>
              <a:t>Oct</a:t>
            </a:r>
            <a:r>
              <a:rPr lang="cs-CZ" dirty="0"/>
              <a:t> 18 2010.jpg.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</a:t>
            </a:r>
            <a:r>
              <a:rPr lang="cs-CZ" dirty="0" smtClean="0"/>
              <a:t>cit.2011-11-03].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cs.wikipedia.org/wiki/Soubor:Super_Typhoon_Megi_Oct_18_2010.jpg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852936"/>
            <a:ext cx="662365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Soubor:India</a:t>
            </a:r>
            <a:r>
              <a:rPr lang="cs-CZ" dirty="0"/>
              <a:t> </a:t>
            </a:r>
            <a:r>
              <a:rPr lang="cs-CZ" dirty="0" err="1"/>
              <a:t>southwest</a:t>
            </a:r>
            <a:r>
              <a:rPr lang="cs-CZ" dirty="0"/>
              <a:t> </a:t>
            </a:r>
            <a:r>
              <a:rPr lang="cs-CZ" dirty="0" err="1"/>
              <a:t>summer</a:t>
            </a:r>
            <a:r>
              <a:rPr lang="cs-CZ" dirty="0"/>
              <a:t> </a:t>
            </a:r>
            <a:r>
              <a:rPr lang="cs-CZ" dirty="0" err="1"/>
              <a:t>monsoon</a:t>
            </a:r>
            <a:r>
              <a:rPr lang="cs-CZ" dirty="0"/>
              <a:t> </a:t>
            </a:r>
            <a:r>
              <a:rPr lang="cs-CZ" dirty="0" err="1"/>
              <a:t>onset</a:t>
            </a:r>
            <a:r>
              <a:rPr lang="cs-CZ" dirty="0"/>
              <a:t> map </a:t>
            </a:r>
            <a:r>
              <a:rPr lang="cs-CZ" dirty="0" err="1"/>
              <a:t>en.svg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2011-11-03)Dostupné </a:t>
            </a:r>
            <a:r>
              <a:rPr lang="cs-CZ" dirty="0"/>
              <a:t>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cs.wikipedia.org/wiki/Soubor:India_southwest_summer_monsoon_onset_map_en.svg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852936"/>
            <a:ext cx="56703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3. listopadu 2011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světa</a:t>
            </a:r>
          </a:p>
          <a:p>
            <a:r>
              <a:rPr lang="cs-CZ" dirty="0" smtClean="0"/>
              <a:t>Téma: Asie</a:t>
            </a:r>
          </a:p>
          <a:p>
            <a:r>
              <a:rPr lang="cs-CZ" dirty="0" smtClean="0"/>
              <a:t>Pomůcky: PC, </a:t>
            </a:r>
            <a:r>
              <a:rPr lang="cs-CZ" dirty="0" err="1" smtClean="0"/>
              <a:t>dataprojektor</a:t>
            </a:r>
            <a:r>
              <a:rPr lang="cs-CZ" dirty="0" smtClean="0"/>
              <a:t>, školní atlas světa </a:t>
            </a:r>
          </a:p>
          <a:p>
            <a:r>
              <a:rPr lang="cs-CZ" dirty="0" smtClean="0"/>
              <a:t>Anotace: vzdělávací materiál je určen k výkladu učiva</a:t>
            </a:r>
          </a:p>
          <a:p>
            <a:r>
              <a:rPr lang="cs-CZ" dirty="0" smtClean="0"/>
              <a:t>o přírodních poměrech Asie</a:t>
            </a:r>
            <a:endParaRPr lang="cs-CZ" dirty="0"/>
          </a:p>
        </p:txBody>
      </p:sp>
      <p:pic>
        <p:nvPicPr>
          <p:cNvPr id="3" name="Obrázek 2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285728"/>
            <a:ext cx="5781675" cy="15001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988840"/>
            <a:ext cx="62587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vytvořeného materiálu: Podnebí Asie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371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 – přírodní poměry</dc:title>
  <dc:creator>pc</dc:creator>
  <cp:lastModifiedBy>hornakova</cp:lastModifiedBy>
  <cp:revision>71</cp:revision>
  <dcterms:created xsi:type="dcterms:W3CDTF">2011-11-06T20:09:11Z</dcterms:created>
  <dcterms:modified xsi:type="dcterms:W3CDTF">2013-05-26T15:53:40Z</dcterms:modified>
</cp:coreProperties>
</file>