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73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9" autoAdjust="0"/>
    <p:restoredTop sz="86379" autoAdjust="0"/>
  </p:normalViewPr>
  <p:slideViewPr>
    <p:cSldViewPr>
      <p:cViewPr>
        <p:scale>
          <a:sx n="70" d="100"/>
          <a:sy n="70" d="100"/>
        </p:scale>
        <p:origin x="-1140" y="-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18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891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6837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6048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9660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31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890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6312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26722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7534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84860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952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43213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25121" y="3717032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smtClean="0"/>
              <a:t>VY_32_INOVACE_18_32_DEŠTNÉ </a:t>
            </a:r>
            <a:r>
              <a:rPr lang="cs-CZ" sz="2800" dirty="0" smtClean="0"/>
              <a:t>LESY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463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</a:t>
            </a:r>
            <a:r>
              <a:rPr lang="cs-CZ" sz="1800" dirty="0" smtClean="0"/>
              <a:t>učivo.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Člověk a živá příroda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tropický pás, deštné lesy, rostliny, živočichové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6287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TROPICKÉ DEŠTNÉ LESY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700808"/>
            <a:ext cx="6696744" cy="46985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37024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332656"/>
            <a:ext cx="7924800" cy="4114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Tropické deštné lesy se nacházejí v širokém pásu kolem rovníku.</a:t>
            </a:r>
          </a:p>
          <a:p>
            <a:pPr marL="0" indent="0">
              <a:buNone/>
            </a:pPr>
            <a:r>
              <a:rPr lang="cs-CZ" sz="2400" dirty="0" smtClean="0"/>
              <a:t>Jsou součástí tropického pásu , který je nejteplejší oblastí naší Země.</a:t>
            </a:r>
          </a:p>
          <a:p>
            <a:pPr marL="0" indent="0">
              <a:buNone/>
            </a:pPr>
            <a:r>
              <a:rPr lang="cs-CZ" sz="2400" dirty="0" smtClean="0"/>
              <a:t>Střídání čtyř ročních období je tu téměř neznatelné.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348880"/>
            <a:ext cx="5436096" cy="40770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26179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Kdybyste se ocitli v tropickém deštném lese, připadali byste si jako ve skleníku.</a:t>
            </a:r>
          </a:p>
          <a:p>
            <a:r>
              <a:rPr lang="cs-CZ" sz="3200" dirty="0" smtClean="0"/>
              <a:t>Je zde velmi teplo a vlhko a skoro pořád prší.</a:t>
            </a:r>
          </a:p>
          <a:p>
            <a:r>
              <a:rPr lang="cs-CZ" sz="3200" dirty="0" smtClean="0"/>
              <a:t>Ze všech podnebných pásů můžete právě zde najít nejvíce různých druhů rostlin a živočichů.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9780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deštných lesů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556792"/>
            <a:ext cx="6192688" cy="46445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516216" y="98072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PAPOUŠEK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59119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deštných lesů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628800"/>
            <a:ext cx="6264696" cy="46985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6444208" y="90872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KROKODÝL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74000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deštných lesů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700808"/>
            <a:ext cx="6192688" cy="46445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6804248" y="11247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GORILA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10294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deštných lesů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556792"/>
            <a:ext cx="6624736" cy="49685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6588224" y="90872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LEGUÁN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48607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deštných lesů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628800"/>
            <a:ext cx="3631282" cy="4841709"/>
          </a:xfrm>
        </p:spPr>
      </p:pic>
      <p:sp>
        <p:nvSpPr>
          <p:cNvPr id="5" name="TextovéPole 4"/>
          <p:cNvSpPr txBox="1"/>
          <p:nvPr/>
        </p:nvSpPr>
        <p:spPr>
          <a:xfrm>
            <a:off x="6372200" y="422108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KAUČUKOVNÍK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70991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deštných lesů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980728"/>
            <a:ext cx="3456384" cy="5195842"/>
          </a:xfrm>
        </p:spPr>
      </p:pic>
      <p:sp>
        <p:nvSpPr>
          <p:cNvPr id="6" name="TextovéPole 5"/>
          <p:cNvSpPr txBox="1"/>
          <p:nvPr/>
        </p:nvSpPr>
        <p:spPr>
          <a:xfrm>
            <a:off x="2915816" y="436510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KAKAOVNÍK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0600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Tropické deštné lesy jsou velmi důležité pro celou naši Zemi.</a:t>
            </a:r>
          </a:p>
          <a:p>
            <a:r>
              <a:rPr lang="cs-CZ" sz="2400" dirty="0" smtClean="0"/>
              <a:t>Zelené rostliny, které tu rostou ve velkém množství, mají zelené listy po celý rok a tím také vyrábějí kyslík.</a:t>
            </a:r>
          </a:p>
          <a:p>
            <a:r>
              <a:rPr lang="cs-CZ" sz="2400" dirty="0" smtClean="0"/>
              <a:t>Vytvářejí většinu kyslíku pro naši planetu Zemi.</a:t>
            </a:r>
          </a:p>
          <a:p>
            <a:r>
              <a:rPr lang="cs-CZ" sz="2400" dirty="0" smtClean="0"/>
              <a:t>Říká se jim také plíce Země-</a:t>
            </a:r>
          </a:p>
          <a:p>
            <a:r>
              <a:rPr lang="cs-CZ" sz="2400" dirty="0" smtClean="0"/>
              <a:t>Velká část deštných pralesů dnes </a:t>
            </a:r>
            <a:r>
              <a:rPr lang="cs-CZ" sz="2400" smtClean="0"/>
              <a:t>rychle ubývá </a:t>
            </a:r>
            <a:r>
              <a:rPr lang="cs-CZ" sz="2400" dirty="0" smtClean="0"/>
              <a:t>díky těžbě dřeva a rozšiřování zemědělské půdy.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26191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http://lh5.ggpht.com/-rdC6TcDQuBg/S63bL_xIcXI/AAAAAAAAA0w/Db_naOMPAjo/P1000220.JPG</a:t>
            </a:r>
          </a:p>
          <a:p>
            <a:r>
              <a:rPr lang="cs-CZ" dirty="0"/>
              <a:t>http://www.brazilie-informace.cz/img/amazonsky_prales.jpg</a:t>
            </a:r>
          </a:p>
          <a:p>
            <a:r>
              <a:rPr lang="cs-CZ" dirty="0"/>
              <a:t>http://nd01.jxs.cz/277/080/160812534c_28395811_o2.jpg</a:t>
            </a:r>
          </a:p>
          <a:p>
            <a:r>
              <a:rPr lang="cs-CZ" dirty="0"/>
              <a:t>http://3.bp.blogspot.com/_ayB_UOMOmWM/S7I7khV4lUI/AAAAAAAAK0I/wxCZty6j5XY/s1600/gorila.jpg</a:t>
            </a:r>
          </a:p>
          <a:p>
            <a:r>
              <a:rPr lang="cs-CZ" dirty="0"/>
              <a:t>http://www.wallpaperbase.com/wallpapers/animals/crocodiles/crocodile_3.jpg</a:t>
            </a:r>
          </a:p>
          <a:p>
            <a:r>
              <a:rPr lang="cs-CZ" dirty="0"/>
              <a:t>http://www.recenzeher.eu/tapety/papousci/10.jpg</a:t>
            </a:r>
          </a:p>
          <a:p>
            <a:r>
              <a:rPr lang="cs-CZ" dirty="0"/>
              <a:t>http://leny-wood.wp.cz/wp-content/uploads/wp.cz/leny-wood/leguan1.jpg</a:t>
            </a:r>
          </a:p>
          <a:p>
            <a:r>
              <a:rPr lang="cs-CZ" dirty="0"/>
              <a:t>http://www.prirodni-matrace.cz/materialy-pro-prirodni-matrace/picts/latex/LATEX13.jpg</a:t>
            </a:r>
          </a:p>
          <a:p>
            <a:r>
              <a:rPr lang="cs-CZ" dirty="0"/>
              <a:t>http://niroshabmv.files.wordpress.com/2009/12/cacao-tree.jpg</a:t>
            </a:r>
          </a:p>
        </p:txBody>
      </p:sp>
    </p:spTree>
    <p:extLst>
      <p:ext uri="{BB962C8B-B14F-4D97-AF65-F5344CB8AC3E}">
        <p14:creationId xmlns:p14="http://schemas.microsoft.com/office/powerpoint/2010/main" val="383230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58</TotalTime>
  <Words>279</Words>
  <Application>Microsoft Office PowerPoint</Application>
  <PresentationFormat>Předvádění na obrazovce (4:3)</PresentationFormat>
  <Paragraphs>46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Horizont</vt:lpstr>
      <vt:lpstr>1_Horizont</vt:lpstr>
      <vt:lpstr>ŠABLONA 32</vt:lpstr>
      <vt:lpstr>Prezentace aplikace PowerPoint</vt:lpstr>
      <vt:lpstr>TROPICKÉ DEŠTNÉ LESY</vt:lpstr>
      <vt:lpstr>Prezentace aplikace PowerPoint</vt:lpstr>
      <vt:lpstr>Prezentace aplikace PowerPoint</vt:lpstr>
      <vt:lpstr>Živočichové deštných lesů</vt:lpstr>
      <vt:lpstr>Živočichové deštných lesů</vt:lpstr>
      <vt:lpstr>Živočichové deštných lesů</vt:lpstr>
      <vt:lpstr>Živočichové deštných lesů</vt:lpstr>
      <vt:lpstr>Rostliny deštných lesů</vt:lpstr>
      <vt:lpstr>Rostliny deštných lesů</vt:lpstr>
      <vt:lpstr>Prezentace aplikace PowerPoint</vt:lpstr>
      <vt:lpstr>Zdroje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Učitel</cp:lastModifiedBy>
  <cp:revision>11</cp:revision>
  <dcterms:created xsi:type="dcterms:W3CDTF">2012-01-05T20:35:05Z</dcterms:created>
  <dcterms:modified xsi:type="dcterms:W3CDTF">2012-03-14T12:09:26Z</dcterms:modified>
</cp:coreProperties>
</file>