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61" r:id="rId4"/>
    <p:sldId id="268" r:id="rId5"/>
    <p:sldId id="262" r:id="rId6"/>
    <p:sldId id="263" r:id="rId7"/>
    <p:sldId id="264" r:id="rId8"/>
    <p:sldId id="265" r:id="rId9"/>
    <p:sldId id="266" r:id="rId10"/>
    <p:sldId id="267" r:id="rId11"/>
    <p:sldId id="273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810" y="-5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B7048-79B8-4549-8062-95BD60FB72A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E4273-DA62-43E3-B499-C3541FA3C4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Přírodní rezervace Kanada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Zlínský kraj</a:t>
            </a:r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728" y="285728"/>
            <a:ext cx="5781675" cy="1447800"/>
          </a:xfrm>
          <a:prstGeom prst="rect">
            <a:avLst/>
          </a:prstGeom>
        </p:spPr>
      </p:pic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0" y="6072206"/>
            <a:ext cx="892971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6357958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VY_32_INOVACE_06_35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785794"/>
            <a:ext cx="7525137" cy="59708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Přírodní rezervace Kanada</a:t>
            </a:r>
          </a:p>
          <a:p>
            <a:r>
              <a:rPr lang="cs-CZ" sz="2400" dirty="0" smtClean="0"/>
              <a:t>Je slepé rameno řeky Moravy v blízkosti obce </a:t>
            </a:r>
            <a:r>
              <a:rPr lang="cs-CZ" sz="2400" dirty="0" err="1" smtClean="0"/>
              <a:t>Kněžpole</a:t>
            </a:r>
            <a:endParaRPr lang="cs-CZ" sz="2400" dirty="0" smtClean="0"/>
          </a:p>
          <a:p>
            <a:r>
              <a:rPr lang="cs-CZ" sz="2400" dirty="0" smtClean="0"/>
              <a:t>v nadmořské výšce 180 v Dolnomoravském úvalu.</a:t>
            </a:r>
          </a:p>
          <a:p>
            <a:r>
              <a:rPr lang="cs-CZ" sz="2400" dirty="0" smtClean="0"/>
              <a:t>Důvodem ochrany je výskyt vodní a mokřadní flory a fauny.</a:t>
            </a:r>
          </a:p>
          <a:p>
            <a:r>
              <a:rPr lang="cs-CZ" sz="2400" dirty="0" smtClean="0"/>
              <a:t>Rameno vzniklo při regulaci Moravy ve třicátých letech</a:t>
            </a:r>
          </a:p>
          <a:p>
            <a:r>
              <a:rPr lang="cs-CZ" sz="2400" dirty="0" smtClean="0"/>
              <a:t>20. století.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Flora</a:t>
            </a:r>
            <a:r>
              <a:rPr lang="cs-CZ" sz="2400" dirty="0" smtClean="0"/>
              <a:t>: kotvice plovoucí, leknín bílý, kosatec žlutý, žabník </a:t>
            </a:r>
          </a:p>
          <a:p>
            <a:r>
              <a:rPr lang="cs-CZ" sz="2400" dirty="0" smtClean="0"/>
              <a:t>jitrocelový aj.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Fauna</a:t>
            </a:r>
            <a:r>
              <a:rPr lang="cs-CZ" sz="2400" dirty="0" smtClean="0"/>
              <a:t>: významná lokalita hmyzu, obojživelníků, plžů, ryb </a:t>
            </a:r>
          </a:p>
          <a:p>
            <a:r>
              <a:rPr lang="cs-CZ" sz="2400" dirty="0" smtClean="0"/>
              <a:t>a ptáků. Můžeme zde vidět rosničku zelenou, skokana </a:t>
            </a:r>
          </a:p>
          <a:p>
            <a:r>
              <a:rPr lang="cs-CZ" sz="2400" dirty="0" smtClean="0"/>
              <a:t>zeleného, ropuchu obecnou a užovku obojkovou.</a:t>
            </a:r>
          </a:p>
          <a:p>
            <a:r>
              <a:rPr lang="cs-CZ" sz="2400" dirty="0" smtClean="0"/>
              <a:t>Z motýlů např. stužkonosku vrbovou a olšovou nebo </a:t>
            </a:r>
          </a:p>
          <a:p>
            <a:r>
              <a:rPr lang="cs-CZ" sz="2400" dirty="0" err="1" smtClean="0"/>
              <a:t>černoproužku</a:t>
            </a:r>
            <a:r>
              <a:rPr lang="cs-CZ" sz="2400" dirty="0" smtClean="0"/>
              <a:t> topolovou. Z brouků můžeme objevit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ovaříka rezavého či roháče obecného. Trvale se zde</a:t>
            </a:r>
          </a:p>
          <a:p>
            <a:r>
              <a:rPr lang="cs-CZ" sz="2400" dirty="0" smtClean="0"/>
              <a:t>usídlil bobr evropský.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anada 0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anada 0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anada 0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anada 0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anada 0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anada 0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anada 03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 descr="Kanada 03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anada 0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 descr="Kanada 03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785794"/>
            <a:ext cx="772839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Samostatná práce s mapou kraje</a:t>
            </a:r>
          </a:p>
          <a:p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Najdi vhodnou cyklotrasu pro návštěvu  „Kanady“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 Které znáš podobné chráněné přírodní lokality</a:t>
            </a:r>
          </a:p>
          <a:p>
            <a:pPr marL="342900" indent="-342900"/>
            <a:r>
              <a:rPr lang="cs-CZ" sz="2800" dirty="0" smtClean="0"/>
              <a:t>     </a:t>
            </a:r>
            <a:r>
              <a:rPr lang="cs-CZ" sz="2800" dirty="0" smtClean="0"/>
              <a:t>v </a:t>
            </a:r>
            <a:r>
              <a:rPr lang="cs-CZ" sz="2800" dirty="0" smtClean="0"/>
              <a:t>okolí 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357158" y="1928802"/>
            <a:ext cx="98584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Texty jsou vlastní originální tvorbou autora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428596" y="3571876"/>
            <a:ext cx="80010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Fotografie jsou z vlastního archivu autora.</a:t>
            </a:r>
            <a:endParaRPr kumimoji="0" lang="cs-CZ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928670"/>
            <a:ext cx="842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0" y="0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57224" y="2357430"/>
            <a:ext cx="642942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Přírodní rezervace Kanada</a:t>
            </a:r>
          </a:p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1. 12. 2011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Česká republika</a:t>
            </a:r>
          </a:p>
          <a:p>
            <a:r>
              <a:rPr lang="cs-CZ" dirty="0" smtClean="0"/>
              <a:t>Téma: Ochrana krajiny a přírody</a:t>
            </a:r>
          </a:p>
          <a:p>
            <a:r>
              <a:rPr lang="cs-CZ" dirty="0" smtClean="0"/>
              <a:t>Pomůcky: Atlas ČR, mapa regionu Zlín, </a:t>
            </a:r>
            <a:r>
              <a:rPr lang="cs-CZ" dirty="0" err="1" smtClean="0"/>
              <a:t>dataprojektor</a:t>
            </a:r>
            <a:r>
              <a:rPr lang="cs-CZ" dirty="0" smtClean="0"/>
              <a:t>, PC, USB</a:t>
            </a:r>
          </a:p>
          <a:p>
            <a:r>
              <a:rPr lang="cs-CZ" dirty="0" smtClean="0"/>
              <a:t>Anotace: Materiál je určen k seznámení s významnou, ale méně</a:t>
            </a:r>
          </a:p>
          <a:p>
            <a:r>
              <a:rPr lang="cs-CZ" dirty="0" smtClean="0"/>
              <a:t>známou lokalitou blízko Otrokovic.</a:t>
            </a: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42852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259</Words>
  <Application>Microsoft Office PowerPoint</Application>
  <PresentationFormat>Předvádění na obrazovce (4:3)</PresentationFormat>
  <Paragraphs>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Přírodní rezervace Kanada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rezervace Kanada</dc:title>
  <dc:creator>pc</dc:creator>
  <cp:lastModifiedBy>pc</cp:lastModifiedBy>
  <cp:revision>33</cp:revision>
  <dcterms:created xsi:type="dcterms:W3CDTF">2012-05-19T18:18:54Z</dcterms:created>
  <dcterms:modified xsi:type="dcterms:W3CDTF">2013-05-16T20:43:36Z</dcterms:modified>
</cp:coreProperties>
</file>