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73" r:id="rId5"/>
    <p:sldId id="259" r:id="rId6"/>
    <p:sldId id="260" r:id="rId7"/>
    <p:sldId id="262" r:id="rId8"/>
    <p:sldId id="263" r:id="rId9"/>
    <p:sldId id="264" r:id="rId10"/>
    <p:sldId id="26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5B0-132D-48F7-8305-C28D0BB8D89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78E2D-D64D-45D0-A37D-85CDB7D28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5B0-132D-48F7-8305-C28D0BB8D89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78E2D-D64D-45D0-A37D-85CDB7D28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5B0-132D-48F7-8305-C28D0BB8D89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78E2D-D64D-45D0-A37D-85CDB7D28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5B0-132D-48F7-8305-C28D0BB8D89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78E2D-D64D-45D0-A37D-85CDB7D28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5B0-132D-48F7-8305-C28D0BB8D89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78E2D-D64D-45D0-A37D-85CDB7D28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5B0-132D-48F7-8305-C28D0BB8D89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78E2D-D64D-45D0-A37D-85CDB7D28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5B0-132D-48F7-8305-C28D0BB8D89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78E2D-D64D-45D0-A37D-85CDB7D28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5B0-132D-48F7-8305-C28D0BB8D89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78E2D-D64D-45D0-A37D-85CDB7D28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5B0-132D-48F7-8305-C28D0BB8D89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78E2D-D64D-45D0-A37D-85CDB7D28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5B0-132D-48F7-8305-C28D0BB8D89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78E2D-D64D-45D0-A37D-85CDB7D28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5B0-132D-48F7-8305-C28D0BB8D89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78E2D-D64D-45D0-A37D-85CDB7D28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2F75B0-132D-48F7-8305-C28D0BB8D89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A78E2D-D64D-45D0-A37D-85CDB7D28B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f/fe/Geopolitical_map_of_Canada.pn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c/cc/OttawaCollage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3/3b/Niagara_watervallen_canada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5/5a/Canada_v_Finland_junior_exhibition.pn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iagara_watervallen_canada.jpg" TargetMode="External"/><Relationship Id="rId2" Type="http://schemas.openxmlformats.org/officeDocument/2006/relationships/hyperlink" Target="http://cs.wikipedia.org/wiki/Soubor:Geopolitical_map_of_Canada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OttawaCollage.png" TargetMode="External"/><Relationship Id="rId4" Type="http://schemas.openxmlformats.org/officeDocument/2006/relationships/hyperlink" Target="http://cs.wikipedia.org/wiki/Soubor:Canada_v_Finland_junior_exhibition.pn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428737"/>
            <a:ext cx="7715304" cy="1428760"/>
          </a:xfrm>
        </p:spPr>
        <p:txBody>
          <a:bodyPr>
            <a:normAutofit fontScale="90000"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K  A  N  A  D  A</a:t>
            </a:r>
            <a:r>
              <a:rPr lang="cs-CZ" dirty="0" smtClean="0">
                <a:solidFill>
                  <a:srgbClr val="00B0F0"/>
                </a:solidFill>
              </a:rPr>
              <a:t/>
            </a:r>
            <a:br>
              <a:rPr lang="cs-CZ" dirty="0" smtClean="0">
                <a:solidFill>
                  <a:srgbClr val="00B0F0"/>
                </a:solidFill>
              </a:rPr>
            </a:br>
            <a:r>
              <a:rPr lang="cs-CZ" sz="4000" dirty="0" smtClean="0">
                <a:solidFill>
                  <a:srgbClr val="00B0F0"/>
                </a:solidFill>
              </a:rPr>
              <a:t>Druhá největší země světa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Log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188640"/>
            <a:ext cx="5781675" cy="1368152"/>
          </a:xfrm>
          <a:prstGeom prst="rect">
            <a:avLst/>
          </a:prstGeom>
        </p:spPr>
      </p:pic>
      <p:pic>
        <p:nvPicPr>
          <p:cNvPr id="5" name="Obrázek 4" descr="kanada_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14414" y="2643182"/>
            <a:ext cx="6786610" cy="350046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6429396"/>
            <a:ext cx="298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VY_32_INOVACE_08_35</a:t>
            </a:r>
            <a:endParaRPr lang="cs-CZ" dirty="0"/>
          </a:p>
        </p:txBody>
      </p:sp>
      <p:sp>
        <p:nvSpPr>
          <p:cNvPr id="14337" name="Rectangle 1"/>
          <p:cNvSpPr>
            <a:spLocks noChangeArrowheads="1"/>
          </p:cNvSpPr>
          <p:nvPr/>
        </p:nvSpPr>
        <p:spPr bwMode="auto">
          <a:xfrm>
            <a:off x="0" y="6215082"/>
            <a:ext cx="8572528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214290"/>
            <a:ext cx="8882849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Rozloha: 9,9 mil. Km2</a:t>
            </a:r>
          </a:p>
          <a:p>
            <a:r>
              <a:rPr lang="cs-CZ" sz="4000" dirty="0" smtClean="0"/>
              <a:t>Počet obyvatel: 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31,3 mil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Hlavní město: 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Ottawa</a:t>
            </a:r>
          </a:p>
          <a:p>
            <a:r>
              <a:rPr lang="cs-CZ" sz="3600" dirty="0" smtClean="0"/>
              <a:t>Největší stát Ameriky</a:t>
            </a:r>
          </a:p>
          <a:p>
            <a:r>
              <a:rPr lang="cs-CZ" sz="3600" dirty="0" smtClean="0"/>
              <a:t>Člen Britského společenství národů</a:t>
            </a:r>
          </a:p>
          <a:p>
            <a:r>
              <a:rPr lang="cs-CZ" sz="3600" dirty="0" smtClean="0"/>
              <a:t>Konstituční monarchie – formální hlavou</a:t>
            </a:r>
          </a:p>
          <a:p>
            <a:r>
              <a:rPr lang="cs-CZ" sz="3600" dirty="0" smtClean="0"/>
              <a:t>státu je britská královna, kterou v zemi</a:t>
            </a:r>
          </a:p>
          <a:p>
            <a:r>
              <a:rPr lang="cs-CZ" sz="3600" dirty="0" smtClean="0"/>
              <a:t>zastupuje guvernér</a:t>
            </a:r>
          </a:p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10 provincií</a:t>
            </a:r>
            <a:r>
              <a:rPr lang="cs-CZ" sz="4000" dirty="0" smtClean="0"/>
              <a:t>, 3 teritoria</a:t>
            </a:r>
          </a:p>
          <a:p>
            <a:r>
              <a:rPr lang="cs-CZ" sz="3600" dirty="0" smtClean="0"/>
              <a:t>Největší města Montreal, Toronto, Calgary,</a:t>
            </a:r>
          </a:p>
          <a:p>
            <a:r>
              <a:rPr lang="cs-CZ" sz="3600" dirty="0" smtClean="0"/>
              <a:t>Vancouver,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Geopolitical map of Canada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266700"/>
            <a:ext cx="7072362" cy="580550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42976" y="628652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OttawaCollage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60648"/>
            <a:ext cx="4752528" cy="619268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11560" y="2492896"/>
            <a:ext cx="19843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OTTAWA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64533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500042"/>
            <a:ext cx="83585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Samostatná práce</a:t>
            </a:r>
            <a:endParaRPr lang="cs-CZ" sz="3600" dirty="0" smtClean="0"/>
          </a:p>
          <a:p>
            <a:r>
              <a:rPr lang="cs-CZ" sz="3600" dirty="0" smtClean="0"/>
              <a:t>Které oceány omývají Kanadu ………………..</a:t>
            </a:r>
          </a:p>
          <a:p>
            <a:r>
              <a:rPr lang="cs-CZ" sz="3600" dirty="0" smtClean="0"/>
              <a:t>S kterými státy sousedí …………….</a:t>
            </a:r>
          </a:p>
          <a:p>
            <a:r>
              <a:rPr lang="cs-CZ" sz="3600" dirty="0" smtClean="0"/>
              <a:t>Jaká pohoří se zde nachází…………..</a:t>
            </a:r>
          </a:p>
          <a:p>
            <a:r>
              <a:rPr lang="cs-CZ" sz="3600" dirty="0" smtClean="0"/>
              <a:t>Která jezera zde můžeme najít………….</a:t>
            </a:r>
          </a:p>
          <a:p>
            <a:r>
              <a:rPr lang="cs-CZ" sz="3600" dirty="0" smtClean="0"/>
              <a:t>Které řeky tudy protékají…………….</a:t>
            </a:r>
            <a:endParaRPr lang="cs-CZ" sz="3600" dirty="0"/>
          </a:p>
        </p:txBody>
      </p:sp>
      <p:pic>
        <p:nvPicPr>
          <p:cNvPr id="8194" name="Picture 2" descr="Soubor:Niagara watervallen canad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3357562"/>
            <a:ext cx="7620000" cy="292895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42910" y="6286520"/>
            <a:ext cx="814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857364"/>
            <a:ext cx="8727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Které oceány omývají Kanadu: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Atlantský, Tichý, Severní ledový oceán</a:t>
            </a:r>
          </a:p>
          <a:p>
            <a:r>
              <a:rPr lang="cs-CZ" sz="2800" dirty="0" smtClean="0"/>
              <a:t>S kterými státy sousedí: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USA</a:t>
            </a:r>
          </a:p>
          <a:p>
            <a:r>
              <a:rPr lang="cs-CZ" sz="2800" dirty="0" smtClean="0"/>
              <a:t>Jaká pohoří se zde nachází: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Skalnaté hory, </a:t>
            </a:r>
            <a:r>
              <a:rPr lang="cs-CZ" sz="2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Mackenzieovo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pohoří, Labradorská vysočina</a:t>
            </a:r>
          </a:p>
          <a:p>
            <a:r>
              <a:rPr lang="cs-CZ" sz="2800" dirty="0" smtClean="0"/>
              <a:t>Jaká jezera zde můžeme najít: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Velké Medvědí jezero, Velké Otročí jezero, Winnipežské </a:t>
            </a:r>
          </a:p>
          <a:p>
            <a:r>
              <a:rPr lang="cs-CZ" sz="2800" dirty="0" smtClean="0"/>
              <a:t>Které řeky tudy protékají: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Mackenzie, sv. Vavřince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000108"/>
            <a:ext cx="33575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Samostatná práce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500042"/>
            <a:ext cx="7361246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Obyvatelstvo</a:t>
            </a:r>
          </a:p>
          <a:p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/>
              <a:t>Potomci přistěhovalců - </a:t>
            </a:r>
            <a:r>
              <a:rPr lang="cs-CZ" sz="2800" dirty="0" err="1" smtClean="0"/>
              <a:t>Anglokanaďané</a:t>
            </a:r>
            <a:r>
              <a:rPr lang="cs-CZ" sz="2800" dirty="0" smtClean="0"/>
              <a:t> 60 %</a:t>
            </a:r>
          </a:p>
          <a:p>
            <a:r>
              <a:rPr lang="cs-CZ" sz="2400" dirty="0" smtClean="0"/>
              <a:t>                                          - </a:t>
            </a:r>
            <a:r>
              <a:rPr lang="cs-CZ" sz="2800" dirty="0" err="1" smtClean="0"/>
              <a:t>Frankokanaďané</a:t>
            </a:r>
            <a:r>
              <a:rPr lang="cs-CZ" sz="2800" dirty="0" smtClean="0"/>
              <a:t> 30 %</a:t>
            </a:r>
          </a:p>
          <a:p>
            <a:r>
              <a:rPr lang="cs-CZ" sz="2400" dirty="0" smtClean="0"/>
              <a:t>Zbytek jsou potomci původních indiánů a Eskymáků</a:t>
            </a:r>
          </a:p>
          <a:p>
            <a:r>
              <a:rPr lang="cs-CZ" sz="2400" dirty="0" smtClean="0"/>
              <a:t>Sportovně založený národ – lední hokej, lyžování, bruslení</a:t>
            </a:r>
            <a:endParaRPr lang="cs-CZ" sz="2400" dirty="0"/>
          </a:p>
        </p:txBody>
      </p:sp>
      <p:pic>
        <p:nvPicPr>
          <p:cNvPr id="6146" name="Picture 2" descr="Soubor:Canada v Finland junior exhibition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3000372"/>
            <a:ext cx="6786610" cy="371477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51520" y="6211669"/>
            <a:ext cx="9286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214422"/>
            <a:ext cx="878684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Těžba surovin</a:t>
            </a:r>
          </a:p>
          <a:p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cs-CZ" sz="2400" dirty="0" smtClean="0"/>
              <a:t>Bohatá ložiska rud ………………………………………</a:t>
            </a:r>
          </a:p>
          <a:p>
            <a:endParaRPr lang="cs-CZ" sz="2400" dirty="0" smtClean="0"/>
          </a:p>
          <a:p>
            <a:r>
              <a:rPr lang="cs-CZ" sz="2400" dirty="0" smtClean="0"/>
              <a:t>Významná je díky velké rozloze lesů těžba …………..a průmysl………                Ve vývozu ……………… a ……………… je Kanada 1. na světě</a:t>
            </a:r>
          </a:p>
          <a:p>
            <a:endParaRPr lang="cs-CZ" sz="2400" dirty="0" smtClean="0"/>
          </a:p>
          <a:p>
            <a:r>
              <a:rPr lang="cs-CZ" sz="2400" dirty="0" smtClean="0"/>
              <a:t>Průmysl: ….......................................................................</a:t>
            </a:r>
          </a:p>
          <a:p>
            <a:endParaRPr lang="cs-CZ" sz="2400" dirty="0" smtClean="0"/>
          </a:p>
          <a:p>
            <a:r>
              <a:rPr lang="cs-CZ" sz="2400" dirty="0" smtClean="0"/>
              <a:t>Zemědělství: na prériích se pěstuje ………………………………..</a:t>
            </a:r>
          </a:p>
          <a:p>
            <a:r>
              <a:rPr lang="cs-CZ" sz="2400" dirty="0" smtClean="0"/>
              <a:t>                        důležitý je také chov …………………………….</a:t>
            </a:r>
          </a:p>
          <a:p>
            <a:endParaRPr lang="cs-CZ" sz="2400" dirty="0" smtClean="0"/>
          </a:p>
          <a:p>
            <a:r>
              <a:rPr lang="cs-CZ" sz="2400" dirty="0" smtClean="0"/>
              <a:t>Doprava: </a:t>
            </a:r>
            <a:r>
              <a:rPr lang="cs-CZ" sz="2400" dirty="0" smtClean="0"/>
              <a:t>letecká, železniční, lodní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42852"/>
            <a:ext cx="350046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Samostatná práce  s učebnicí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357166"/>
            <a:ext cx="3136564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Samostatná práce s učebnicí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928670"/>
            <a:ext cx="84296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Těžba surovin</a:t>
            </a:r>
          </a:p>
          <a:p>
            <a:r>
              <a:rPr lang="cs-CZ" sz="2000" dirty="0" smtClean="0"/>
              <a:t>Bohatá ložiska rud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železa, niklu, ropy, plynu, uhlí a azbestu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1571612"/>
            <a:ext cx="77867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Významná je vzhledem k velké rozloze lesů </a:t>
            </a:r>
            <a:r>
              <a:rPr lang="cs-CZ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těžba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dřeva </a:t>
            </a:r>
            <a:r>
              <a:rPr lang="cs-CZ" sz="2000" dirty="0" smtClean="0"/>
              <a:t>a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průmysl</a:t>
            </a:r>
            <a:r>
              <a:rPr lang="cs-CZ" sz="2000" dirty="0" smtClean="0"/>
              <a:t> 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dřevozpracující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00034" y="2285992"/>
            <a:ext cx="7858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 vývozu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dřeva a novinového papíru </a:t>
            </a:r>
            <a:r>
              <a:rPr lang="cs-CZ" sz="2400" dirty="0" smtClean="0"/>
              <a:t>je Kanada  1. na světě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3000372"/>
            <a:ext cx="75724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Průmysl</a:t>
            </a:r>
            <a:r>
              <a:rPr lang="cs-CZ" sz="2000" dirty="0" smtClean="0"/>
              <a:t>: hlavní odvětví  je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dopravní strojírenství vyrábějící železniční</a:t>
            </a:r>
          </a:p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dopravní prostředky, malá letadla, sněžné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skútry</a:t>
            </a:r>
            <a:endParaRPr lang="cs-CZ" sz="20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2000" b="1" dirty="0" smtClean="0"/>
              <a:t>Zemědělství</a:t>
            </a:r>
            <a:r>
              <a:rPr lang="cs-CZ" sz="2000" dirty="0" smtClean="0"/>
              <a:t>: na prériích se pěstuje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pšenice a kukuřice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14480" y="3929066"/>
            <a:ext cx="60024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důležitý je také </a:t>
            </a:r>
            <a:r>
              <a:rPr lang="cs-CZ" sz="2000" dirty="0" smtClean="0"/>
              <a:t>chov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skotu a drůbeže i kožešinových zvířat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4929198"/>
            <a:ext cx="39444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Doprava:</a:t>
            </a:r>
            <a:r>
              <a:rPr lang="cs-CZ" dirty="0" smtClean="0"/>
              <a:t>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silniční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letecká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železniční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90565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</p:txBody>
      </p:sp>
      <p:sp>
        <p:nvSpPr>
          <p:cNvPr id="8" name="Obdélník 7"/>
          <p:cNvSpPr/>
          <p:nvPr/>
        </p:nvSpPr>
        <p:spPr>
          <a:xfrm>
            <a:off x="1187624" y="1844824"/>
            <a:ext cx="735811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Geopolitical</a:t>
            </a:r>
            <a:r>
              <a:rPr lang="cs-CZ" dirty="0" smtClean="0"/>
              <a:t> map </a:t>
            </a:r>
            <a:r>
              <a:rPr lang="cs-CZ" dirty="0" err="1" smtClean="0"/>
              <a:t>of</a:t>
            </a:r>
            <a:r>
              <a:rPr lang="cs-CZ" dirty="0" smtClean="0"/>
              <a:t> Canada.png. In </a:t>
            </a:r>
            <a:r>
              <a:rPr lang="cs-CZ" dirty="0" err="1" smtClean="0"/>
              <a:t>Wikipedia</a:t>
            </a:r>
            <a:r>
              <a:rPr lang="cs-CZ" dirty="0" smtClean="0"/>
              <a:t>, otevřené encyklopedie. </a:t>
            </a:r>
            <a:r>
              <a:rPr lang="cs-CZ" i="1" dirty="0" smtClean="0"/>
              <a:t>Http://cs.wikipedia.org/wiki/Soubor:Geopolitical_map_of_Canada.png</a:t>
            </a:r>
            <a:r>
              <a:rPr lang="cs-CZ" dirty="0" smtClean="0"/>
              <a:t> [online]. 2006 [cit. </a:t>
            </a:r>
            <a:r>
              <a:rPr lang="cs-CZ" dirty="0"/>
              <a:t>2012-01-02]. </a:t>
            </a:r>
            <a:r>
              <a:rPr lang="cs-CZ" dirty="0" smtClean="0"/>
              <a:t>Dostupné z: </a:t>
            </a:r>
            <a:r>
              <a:rPr lang="cs-CZ" dirty="0" smtClean="0">
                <a:hlinkClick r:id="rId2"/>
              </a:rPr>
              <a:t>http://cs.wikipedia.org/wiki/Soubor:Geopolitical_map_of_Canada.png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642918"/>
            <a:ext cx="1280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916832"/>
            <a:ext cx="886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1216343" cy="503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99810" tIns="133308" rIns="57132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187624" y="4077072"/>
            <a:ext cx="69289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Niagara </a:t>
            </a:r>
            <a:r>
              <a:rPr lang="cs-CZ" dirty="0" err="1" smtClean="0"/>
              <a:t>watervallen</a:t>
            </a:r>
            <a:r>
              <a:rPr lang="cs-CZ" dirty="0" smtClean="0"/>
              <a:t> </a:t>
            </a:r>
            <a:r>
              <a:rPr lang="cs-CZ" dirty="0" err="1" smtClean="0"/>
              <a:t>canada.jpg</a:t>
            </a:r>
            <a:r>
              <a:rPr lang="cs-CZ" dirty="0" smtClean="0"/>
              <a:t>. </a:t>
            </a:r>
            <a:r>
              <a:rPr lang="cs-CZ" i="1" dirty="0" smtClean="0"/>
              <a:t>Niagara </a:t>
            </a:r>
            <a:r>
              <a:rPr lang="cs-CZ" i="1" dirty="0" err="1" smtClean="0"/>
              <a:t>watervallen</a:t>
            </a:r>
            <a:r>
              <a:rPr lang="cs-CZ" i="1" dirty="0" smtClean="0"/>
              <a:t> </a:t>
            </a:r>
            <a:r>
              <a:rPr lang="cs-CZ" i="1" dirty="0" err="1" smtClean="0"/>
              <a:t>canada.jpg</a:t>
            </a:r>
            <a:r>
              <a:rPr lang="cs-CZ" dirty="0" smtClean="0"/>
              <a:t> [online]. 1995 [cit. </a:t>
            </a:r>
            <a:r>
              <a:rPr lang="cs-CZ" dirty="0"/>
              <a:t>2012-01-02]. </a:t>
            </a:r>
            <a:r>
              <a:rPr lang="cs-CZ" dirty="0" smtClean="0"/>
              <a:t>Dostupné z: </a:t>
            </a:r>
            <a:r>
              <a:rPr lang="cs-CZ" dirty="0" smtClean="0">
                <a:hlinkClick r:id="rId3"/>
              </a:rPr>
              <a:t>http://cs.wikipedia.org/wiki/Soubor:Niagara_watervallen_canada.jpg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1520" y="3068960"/>
            <a:ext cx="10296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571604" y="571480"/>
            <a:ext cx="678661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DVOŘÁK, Jiří, Alice KOHOUTOVÁ a Pavel TAIBR. </a:t>
            </a:r>
            <a:r>
              <a:rPr lang="cs-CZ" i="1" dirty="0" smtClean="0"/>
              <a:t>Zeměpis 7</a:t>
            </a:r>
            <a:r>
              <a:rPr lang="cs-CZ" dirty="0" smtClean="0"/>
              <a:t>: </a:t>
            </a:r>
            <a:r>
              <a:rPr lang="cs-CZ" i="1" dirty="0" smtClean="0"/>
              <a:t>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Fraus</a:t>
            </a:r>
            <a:r>
              <a:rPr lang="cs-CZ" dirty="0" smtClean="0"/>
              <a:t>, 2005, 128 s. ISBN 80-723-8304-3. c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51520" y="4149080"/>
            <a:ext cx="107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87624" y="5085184"/>
            <a:ext cx="77495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Soubor:Canada</a:t>
            </a:r>
            <a:r>
              <a:rPr lang="cs-CZ" dirty="0"/>
              <a:t> v </a:t>
            </a:r>
            <a:r>
              <a:rPr lang="cs-CZ" dirty="0" err="1"/>
              <a:t>Finland</a:t>
            </a:r>
            <a:r>
              <a:rPr lang="cs-CZ" dirty="0"/>
              <a:t> junior exhibition.png.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2012-01-02]. </a:t>
            </a:r>
            <a:r>
              <a:rPr lang="cs-CZ" dirty="0"/>
              <a:t>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cs.wikipedia.org/wiki/Soubor:Canada_v_Finland_junior_exhibition.png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5085184"/>
            <a:ext cx="815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87624" y="3068960"/>
            <a:ext cx="7200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OttawaCollage.png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2010 [cit.2012-01-02]. Dostupné z: </a:t>
            </a:r>
            <a:r>
              <a:rPr lang="cs-CZ" dirty="0" smtClean="0">
                <a:hlinkClick r:id="rId5"/>
              </a:rPr>
              <a:t>http://cs.wikipedia.org/wiki/Soubor:OttawaCollage.png</a:t>
            </a: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81162" y="214290"/>
            <a:ext cx="5781675" cy="150019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2852936"/>
            <a:ext cx="621510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Radomír </a:t>
            </a:r>
            <a:r>
              <a:rPr lang="cs-CZ" dirty="0" err="1" smtClean="0"/>
              <a:t>Schoř</a:t>
            </a:r>
            <a:endParaRPr lang="cs-CZ" dirty="0" smtClean="0"/>
          </a:p>
          <a:p>
            <a:r>
              <a:rPr lang="cs-CZ" dirty="0" smtClean="0"/>
              <a:t>Vytvořeno: 2. 1. 2012</a:t>
            </a:r>
          </a:p>
          <a:p>
            <a:r>
              <a:rPr lang="cs-CZ" dirty="0" smtClean="0"/>
              <a:t>Ročník:  sedmý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 Vzdělávací obor: Zeměpis</a:t>
            </a:r>
          </a:p>
          <a:p>
            <a:r>
              <a:rPr lang="cs-CZ" dirty="0" smtClean="0"/>
              <a:t>Tematický okruh: Regiony světa</a:t>
            </a:r>
          </a:p>
          <a:p>
            <a:r>
              <a:rPr lang="cs-CZ" dirty="0" smtClean="0"/>
              <a:t>Téma: Severní Amerika</a:t>
            </a:r>
          </a:p>
          <a:p>
            <a:r>
              <a:rPr lang="cs-CZ" dirty="0" smtClean="0"/>
              <a:t>Pomůcky: Dataprojektor, PC, USB, učebnice, atlas</a:t>
            </a:r>
          </a:p>
          <a:p>
            <a:r>
              <a:rPr lang="cs-CZ" dirty="0" smtClean="0"/>
              <a:t>Anotace: Vzdělávací  materiál je určen k probírání učiva o Kanadě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988840"/>
            <a:ext cx="63307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 Kanada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357</TotalTime>
  <Words>584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K  A  N  A  D  A Druhá největší země světa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hornakova</cp:lastModifiedBy>
  <cp:revision>121</cp:revision>
  <dcterms:created xsi:type="dcterms:W3CDTF">2012-01-08T15:34:41Z</dcterms:created>
  <dcterms:modified xsi:type="dcterms:W3CDTF">2013-05-26T16:02:03Z</dcterms:modified>
</cp:coreProperties>
</file>