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63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333"/>
          <a:stretch>
            <a:fillRect/>
          </a:stretch>
        </p:blipFill>
        <p:spPr bwMode="auto">
          <a:xfrm>
            <a:off x="0" y="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/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CB84C9-C1D6-43F3-92D8-5C81D8277F3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38315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C1243-F44F-4F7D-9005-B2FAF9F1A03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86184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/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F21DD7-7260-4699-8B31-CC972BF8548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17758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DBA198-520B-4216-A4E1-08B80DBD720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80821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350DC-50C7-4543-AE5F-C40236163F2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69332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270EC0-D574-4BC0-80B4-6472D7B60DE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153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8F576-B4C7-42B8-B41A-94956CAE4AB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408446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A1E72D-6AFA-4160-A940-20B288A1F6F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99743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/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53E78E-77ED-4B19-9AB4-088F3BE5C3C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995906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2A6A80-24D1-4AF9-A004-4249DC9721F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89736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38B4F-2048-4589-A63E-8F91B538094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6912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50888B5B-51FC-44AA-BBE8-C302AE4BB303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6" descr="horizon.png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E9221FA-6A43-4B8A-BA98-405B66F931AE}" type="slidenum">
              <a:rPr lang="cs-CZ">
                <a:solidFill>
                  <a:srgbClr val="FFFFFF"/>
                </a:solidFill>
                <a:latin typeface="Times New Roman" pitchFamily="18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39239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all" spc="5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/>
              <a:t>ŠABLONA 32</a:t>
            </a:r>
            <a:endParaRPr lang="cs-CZ" sz="40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3568" y="5013176"/>
            <a:ext cx="7924800" cy="149961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25121" y="3717032"/>
            <a:ext cx="7416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smtClean="0"/>
              <a:t>VY_32_INOVACE_17_32_PODNEBNÉ </a:t>
            </a:r>
            <a:r>
              <a:rPr lang="cs-CZ" sz="2800" dirty="0" smtClean="0"/>
              <a:t>PÁSY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44632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sz="1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1800" dirty="0"/>
              <a:t>Prezentace může sloužit jako výkladové, opakovací učivo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sz="1800" dirty="0"/>
              <a:t>Mgr. Martin </a:t>
            </a:r>
            <a:r>
              <a:rPr lang="cs-CZ" sz="1800" dirty="0" smtClean="0"/>
              <a:t>Palát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sz="1800" dirty="0"/>
              <a:t>Čeština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sz="1800" dirty="0"/>
              <a:t> obohacení a rozšíření učiva na téma </a:t>
            </a:r>
            <a:r>
              <a:rPr lang="cs-CZ" sz="1800" dirty="0" smtClean="0"/>
              <a:t>Člověk a živá příroda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sz="1800" dirty="0"/>
              <a:t>dataprojektor, interaktivní tabule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Klíčová slova</a:t>
            </a: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:</a:t>
            </a:r>
            <a:r>
              <a:rPr lang="cs-CZ" sz="1800" dirty="0" smtClean="0"/>
              <a:t> podnebné pásy, tropický pás, subtropický pás, mírný pás, polární pás, Slunce, rostliny</a:t>
            </a:r>
            <a:r>
              <a:rPr lang="cs-CZ" sz="1800" smtClean="0"/>
              <a:t>, živočichové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sz="1800" dirty="0"/>
              <a:t>prezentace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sz="18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sz="1800" dirty="0"/>
              <a:t>žák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sz="1800" dirty="0"/>
              <a:t>základní vzdělávání – první stupeň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sz="1800" dirty="0"/>
              <a:t>9 -11 let</a:t>
            </a:r>
          </a:p>
          <a:p>
            <a:pPr eaLnBrk="1" hangingPunct="1"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29520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PODNEBNÉ PÁSY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772815"/>
            <a:ext cx="5976664" cy="4508207"/>
          </a:xfrm>
        </p:spPr>
      </p:pic>
    </p:spTree>
    <p:extLst>
      <p:ext uri="{BB962C8B-B14F-4D97-AF65-F5344CB8AC3E}">
        <p14:creationId xmlns:p14="http://schemas.microsoft.com/office/powerpoint/2010/main" val="828455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332656"/>
            <a:ext cx="5402560" cy="583264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Na některá místa zemského povrchu dopadá více slunečního záření, na jiná méně. Je to ovlivněno tím, že :</a:t>
            </a:r>
          </a:p>
          <a:p>
            <a:r>
              <a:rPr lang="cs-CZ" sz="2800" dirty="0" smtClean="0"/>
              <a:t>Země se otáčí kolem své osy.</a:t>
            </a:r>
          </a:p>
          <a:p>
            <a:r>
              <a:rPr lang="cs-CZ" sz="2800" dirty="0" smtClean="0"/>
              <a:t>Osa Země je nakloněna vzhledem k rovině, ve které Země obíhá kolem Slunce.</a:t>
            </a:r>
          </a:p>
          <a:p>
            <a:endParaRPr lang="cs-CZ" sz="2800" dirty="0"/>
          </a:p>
          <a:p>
            <a:r>
              <a:rPr lang="cs-CZ" sz="2800" dirty="0" smtClean="0"/>
              <a:t>Proto na celém povrchu zeměkoule nejsou stejné podmínky pro život.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2060848"/>
            <a:ext cx="2784309" cy="20882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05657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04664"/>
            <a:ext cx="79248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620688"/>
            <a:ext cx="7924800" cy="41148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Povrch Země se neohřívá rovnoměrně, a proto se vlivem odlišných teplot mění i podnebí na naší planetě.</a:t>
            </a:r>
          </a:p>
          <a:p>
            <a:r>
              <a:rPr lang="cs-CZ" sz="2800" dirty="0" smtClean="0"/>
              <a:t> Na zemi se vytvořily podnebné pásy.</a:t>
            </a:r>
            <a:endParaRPr lang="cs-CZ" sz="28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2420888"/>
            <a:ext cx="5256584" cy="39424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90994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Podnebné pásy: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Tropický pás</a:t>
            </a:r>
          </a:p>
          <a:p>
            <a:r>
              <a:rPr lang="cs-CZ" sz="4400" dirty="0" smtClean="0"/>
              <a:t>Subtropický pás</a:t>
            </a:r>
          </a:p>
          <a:p>
            <a:r>
              <a:rPr lang="cs-CZ" sz="4400" dirty="0" smtClean="0"/>
              <a:t>Mírný pás</a:t>
            </a:r>
          </a:p>
          <a:p>
            <a:r>
              <a:rPr lang="cs-CZ" sz="4400" dirty="0" smtClean="0"/>
              <a:t>Polární pás</a:t>
            </a:r>
            <a:endParaRPr lang="cs-CZ" sz="4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5334" y="1556792"/>
            <a:ext cx="3140968" cy="31409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27180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 různých podnebných pásech Země se vyskytují rozdílné rostliny a živočichové.</a:t>
            </a:r>
          </a:p>
          <a:p>
            <a:r>
              <a:rPr lang="cs-CZ" sz="3600" dirty="0" smtClean="0"/>
              <a:t>Přizpůsobili se odlišným životním podmínkám v podnebném pásu kde žijí.</a:t>
            </a:r>
            <a:endParaRPr lang="cs-CZ" sz="3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4581128"/>
            <a:ext cx="2459765" cy="18448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4995174"/>
            <a:ext cx="1907704" cy="143077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4365104"/>
            <a:ext cx="2747797" cy="20608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882574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http://www.solstation.com/stars/earth3am.jpg</a:t>
            </a:r>
          </a:p>
          <a:p>
            <a:r>
              <a:rPr lang="cs-CZ" dirty="0"/>
              <a:t>http://im9.cz/sk/iR/importprodukt-orig/d7f/d7f6925508f1e2dc5cd09393886d8f66.jpg</a:t>
            </a:r>
          </a:p>
          <a:p>
            <a:r>
              <a:rPr lang="cs-CZ" dirty="0"/>
              <a:t>http://www.photosshow.com/wp-content/uploads/2011/07/sun-rays-coming-out-of-the-clouds-in-a-blue-sky-wallpaper.jpg</a:t>
            </a:r>
          </a:p>
          <a:p>
            <a:r>
              <a:rPr lang="cs-CZ" dirty="0"/>
              <a:t>http://www.ees.rochester.edu/fehnlab/ees215/fig20_1.jpg</a:t>
            </a:r>
          </a:p>
          <a:p>
            <a:r>
              <a:rPr lang="cs-CZ" dirty="0"/>
              <a:t>http://upload.wikimedia.org/wikipedia/commons/thumb/4/4a/World_map_torrid.svg/2000px-World_map_torrid.svg.png</a:t>
            </a:r>
          </a:p>
          <a:p>
            <a:r>
              <a:rPr lang="cs-CZ" dirty="0"/>
              <a:t>http://upload.wikimedia.org/wikipedia/commons/2/2a/Subtropical.png</a:t>
            </a:r>
          </a:p>
          <a:p>
            <a:r>
              <a:rPr lang="cs-CZ" dirty="0"/>
              <a:t>http://upload.wikimedia.org/wikipedia/commons/9/9c/LocationPolarRegions.png</a:t>
            </a:r>
          </a:p>
          <a:p>
            <a:r>
              <a:rPr lang="cs-CZ" dirty="0"/>
              <a:t>http://www.geographicguide.net/europe/maps-europe/maps/europe-map.gif</a:t>
            </a:r>
          </a:p>
        </p:txBody>
      </p:sp>
    </p:spTree>
    <p:extLst>
      <p:ext uri="{BB962C8B-B14F-4D97-AF65-F5344CB8AC3E}">
        <p14:creationId xmlns:p14="http://schemas.microsoft.com/office/powerpoint/2010/main" val="3832307263"/>
      </p:ext>
    </p:extLst>
  </p:cSld>
  <p:clrMapOvr>
    <a:masterClrMapping/>
  </p:clrMapOvr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39</TotalTime>
  <Words>237</Words>
  <Application>Microsoft Office PowerPoint</Application>
  <PresentationFormat>Předvádění na obrazovce (4:3)</PresentationFormat>
  <Paragraphs>36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Horizont</vt:lpstr>
      <vt:lpstr>1_Horizont</vt:lpstr>
      <vt:lpstr>ŠABLONA 32</vt:lpstr>
      <vt:lpstr>Prezentace aplikace PowerPoint</vt:lpstr>
      <vt:lpstr>PODNEBNÉ PÁSY</vt:lpstr>
      <vt:lpstr>Prezentace aplikace PowerPoint</vt:lpstr>
      <vt:lpstr>Prezentace aplikace PowerPoint</vt:lpstr>
      <vt:lpstr>Podnebné pásy:</vt:lpstr>
      <vt:lpstr>Prezentace aplikace PowerPoint</vt:lpstr>
      <vt:lpstr>Zdroje 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6</cp:revision>
  <dcterms:created xsi:type="dcterms:W3CDTF">2012-01-05T20:35:05Z</dcterms:created>
  <dcterms:modified xsi:type="dcterms:W3CDTF">2012-01-06T08:53:34Z</dcterms:modified>
</cp:coreProperties>
</file>