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75" r:id="rId4"/>
    <p:sldId id="273" r:id="rId5"/>
    <p:sldId id="272" r:id="rId6"/>
    <p:sldId id="271" r:id="rId7"/>
    <p:sldId id="257" r:id="rId8"/>
    <p:sldId id="259" r:id="rId9"/>
    <p:sldId id="260" r:id="rId10"/>
    <p:sldId id="261" r:id="rId11"/>
    <p:sldId id="263" r:id="rId12"/>
    <p:sldId id="270" r:id="rId13"/>
    <p:sldId id="264" r:id="rId14"/>
    <p:sldId id="265" r:id="rId15"/>
    <p:sldId id="266" r:id="rId16"/>
    <p:sldId id="267" r:id="rId17"/>
    <p:sldId id="268" r:id="rId18"/>
    <p:sldId id="269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85ADB-A700-4A7E-AF40-51F1AB597FC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3EE82-B8BB-4984-9554-9A21473AD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500042"/>
            <a:ext cx="7772400" cy="214313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New York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DSCN42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2000240"/>
            <a:ext cx="6643734" cy="3929090"/>
          </a:xfrm>
          <a:prstGeom prst="rect">
            <a:avLst/>
          </a:prstGeom>
        </p:spPr>
      </p:pic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0"/>
            <a:ext cx="5781675" cy="12858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29586" y="5715016"/>
            <a:ext cx="1214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6143644"/>
            <a:ext cx="871540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6488668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VY_32_INOVACE_13_35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85794"/>
            <a:ext cx="8392446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New York</a:t>
            </a:r>
          </a:p>
          <a:p>
            <a:r>
              <a:rPr lang="cs-CZ" sz="2400" dirty="0" smtClean="0"/>
              <a:t>Nejlidnatější město v USA – </a:t>
            </a:r>
            <a:r>
              <a:rPr lang="cs-CZ" sz="2400" dirty="0" smtClean="0">
                <a:solidFill>
                  <a:srgbClr val="00B0F0"/>
                </a:solidFill>
              </a:rPr>
              <a:t>8,2 mil. </a:t>
            </a:r>
            <a:r>
              <a:rPr lang="cs-CZ" sz="2400" dirty="0" smtClean="0"/>
              <a:t>obyvatel</a:t>
            </a:r>
          </a:p>
          <a:p>
            <a:r>
              <a:rPr lang="cs-CZ" sz="2400" dirty="0" smtClean="0"/>
              <a:t>Založeno Nizozemci r. 1625</a:t>
            </a:r>
          </a:p>
          <a:p>
            <a:r>
              <a:rPr lang="cs-CZ" sz="2400" dirty="0" smtClean="0"/>
              <a:t>New York tvoří pět čtvrtí:  </a:t>
            </a:r>
            <a:r>
              <a:rPr lang="cs-CZ" sz="2400" dirty="0" err="1" smtClean="0"/>
              <a:t>The</a:t>
            </a:r>
            <a:r>
              <a:rPr lang="cs-CZ" sz="2400" dirty="0" smtClean="0"/>
              <a:t> Bronx, Brooklyn, </a:t>
            </a:r>
            <a:r>
              <a:rPr lang="cs-CZ" sz="2400" dirty="0" smtClean="0"/>
              <a:t>Manhattan, </a:t>
            </a:r>
            <a:r>
              <a:rPr lang="cs-CZ" sz="2400" dirty="0" err="1" smtClean="0"/>
              <a:t>Qeens</a:t>
            </a:r>
            <a:r>
              <a:rPr lang="cs-CZ" sz="2400" dirty="0" smtClean="0"/>
              <a:t>, </a:t>
            </a:r>
            <a:r>
              <a:rPr lang="cs-CZ" sz="2400" dirty="0" err="1" smtClean="0"/>
              <a:t>Staten</a:t>
            </a:r>
            <a:r>
              <a:rPr lang="cs-CZ" sz="2400" dirty="0" smtClean="0"/>
              <a:t> Island.</a:t>
            </a:r>
          </a:p>
          <a:p>
            <a:endParaRPr lang="cs-CZ" sz="2400" dirty="0" smtClean="0"/>
          </a:p>
          <a:p>
            <a:r>
              <a:rPr lang="cs-CZ" sz="2400" dirty="0" smtClean="0"/>
              <a:t>Charakteristickým znakem jsou mrakodrapy, kterých je </a:t>
            </a:r>
            <a:r>
              <a:rPr lang="cs-CZ" sz="2400" dirty="0" smtClean="0"/>
              <a:t>  v </a:t>
            </a:r>
            <a:r>
              <a:rPr lang="cs-CZ" sz="2400" dirty="0" smtClean="0"/>
              <a:t>New Yorku 5 600,</a:t>
            </a:r>
          </a:p>
          <a:p>
            <a:r>
              <a:rPr lang="cs-CZ" sz="2400" dirty="0" smtClean="0"/>
              <a:t>48 z nich má přes 200 m.</a:t>
            </a:r>
          </a:p>
          <a:p>
            <a:r>
              <a:rPr lang="cs-CZ" sz="2400" dirty="0" smtClean="0"/>
              <a:t>Celosvětový vliv v oblasti médií, politiky, </a:t>
            </a:r>
            <a:r>
              <a:rPr lang="cs-CZ" sz="2400" dirty="0" smtClean="0"/>
              <a:t>vzdělání, zábavy</a:t>
            </a:r>
            <a:r>
              <a:rPr lang="cs-CZ" sz="2400" dirty="0" smtClean="0"/>
              <a:t>, umění</a:t>
            </a:r>
          </a:p>
          <a:p>
            <a:r>
              <a:rPr lang="cs-CZ" sz="2400" dirty="0" smtClean="0"/>
              <a:t>módy a reklamy.</a:t>
            </a:r>
          </a:p>
          <a:p>
            <a:r>
              <a:rPr lang="cs-CZ" sz="2400" dirty="0" smtClean="0"/>
              <a:t>Sídlo OSN.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088136"/>
            <a:ext cx="6215106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15206" y="4214818"/>
            <a:ext cx="1928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New York</a:t>
            </a:r>
          </a:p>
          <a:p>
            <a:r>
              <a:rPr lang="cs-CZ" dirty="0" err="1" smtClean="0"/>
              <a:t>Stock</a:t>
            </a:r>
            <a:r>
              <a:rPr lang="cs-CZ" dirty="0" smtClean="0"/>
              <a:t> Exchange</a:t>
            </a:r>
          </a:p>
          <a:p>
            <a:r>
              <a:rPr lang="cs-CZ" dirty="0" smtClean="0"/>
              <a:t>Největší světová</a:t>
            </a:r>
          </a:p>
          <a:p>
            <a:r>
              <a:rPr lang="cs-CZ" dirty="0" smtClean="0"/>
              <a:t>burza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592933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0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088136"/>
            <a:ext cx="628654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00958" y="4143380"/>
            <a:ext cx="2077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Místo, kde stála</a:t>
            </a:r>
          </a:p>
          <a:p>
            <a:r>
              <a:rPr lang="cs-CZ" dirty="0" smtClean="0"/>
              <a:t>tzv. dvojčata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57864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72330" y="4357694"/>
            <a:ext cx="21378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Nejvyšší budova</a:t>
            </a:r>
          </a:p>
          <a:p>
            <a:r>
              <a:rPr lang="cs-CZ" dirty="0" smtClean="0"/>
              <a:t>Empire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Bulding</a:t>
            </a:r>
            <a:endParaRPr lang="cs-CZ" dirty="0" smtClean="0"/>
          </a:p>
          <a:p>
            <a:r>
              <a:rPr lang="cs-CZ" dirty="0" smtClean="0"/>
              <a:t>1931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6500834"/>
            <a:ext cx="743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2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15206" y="3929066"/>
            <a:ext cx="1575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Socha svobody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65722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0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72264" y="600076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Manhattan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585789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0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15206" y="3714752"/>
            <a:ext cx="1113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Broadway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71604" y="6000768"/>
            <a:ext cx="5678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Brooklynský most z  r. 1883 spojující Manhattan a Brooklyn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571501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N41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072198" y="607220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Policejní vůz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57864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71604" y="214290"/>
            <a:ext cx="4929222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86578" y="3071810"/>
            <a:ext cx="21077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FLATIRON </a:t>
            </a:r>
            <a:r>
              <a:rPr lang="cs-CZ" dirty="0" err="1" smtClean="0"/>
              <a:t>bulding</a:t>
            </a:r>
            <a:endParaRPr lang="cs-CZ" dirty="0" smtClean="0"/>
          </a:p>
          <a:p>
            <a:r>
              <a:rPr lang="cs-CZ" dirty="0" smtClean="0"/>
              <a:t>z r. 1902</a:t>
            </a:r>
          </a:p>
          <a:p>
            <a:r>
              <a:rPr lang="cs-CZ" dirty="0" smtClean="0"/>
              <a:t>křižovatka Broadway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0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72330" y="4000504"/>
            <a:ext cx="18117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Brooklynském</a:t>
            </a:r>
          </a:p>
          <a:p>
            <a:r>
              <a:rPr lang="cs-CZ" dirty="0" smtClean="0"/>
              <a:t>mostu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572272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858148" y="3929066"/>
            <a:ext cx="1251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Koráb silnic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5929330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2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57950" y="6000768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Žluté taxi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5857892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768" y="4000504"/>
            <a:ext cx="1573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Hard</a:t>
            </a:r>
            <a:r>
              <a:rPr lang="cs-CZ" dirty="0" smtClean="0"/>
              <a:t> Rock </a:t>
            </a:r>
            <a:r>
              <a:rPr lang="cs-CZ" dirty="0" err="1" smtClean="0"/>
              <a:t>cafe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6572272"/>
            <a:ext cx="860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N41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215206" y="3786190"/>
            <a:ext cx="12709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Shubertovo</a:t>
            </a:r>
            <a:endParaRPr lang="cs-CZ" dirty="0" smtClean="0"/>
          </a:p>
          <a:p>
            <a:r>
              <a:rPr lang="cs-CZ" dirty="0" smtClean="0"/>
              <a:t>divadlo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4546" y="6500834"/>
            <a:ext cx="860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19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1136" y="307848"/>
            <a:ext cx="4681728" cy="62423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72330" y="3571876"/>
            <a:ext cx="1783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Mrakodrapy plné</a:t>
            </a:r>
          </a:p>
          <a:p>
            <a:r>
              <a:rPr lang="cs-CZ" dirty="0" smtClean="0"/>
              <a:t>reklam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6500834"/>
            <a:ext cx="860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908721"/>
            <a:ext cx="7772400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642910" y="2285992"/>
            <a:ext cx="7704856" cy="40919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Název výukového materiálu: NEW YORK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Autor: Radomír </a:t>
            </a:r>
            <a:r>
              <a:rPr lang="cs-CZ" sz="1800" dirty="0" err="1" smtClean="0">
                <a:solidFill>
                  <a:schemeClr val="tx1"/>
                </a:solidFill>
              </a:rPr>
              <a:t>Schoř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Vytvořeno: 1</a:t>
            </a:r>
            <a:r>
              <a:rPr lang="cs-CZ" sz="1800" dirty="0" smtClean="0">
                <a:solidFill>
                  <a:schemeClr val="tx1"/>
                </a:solidFill>
              </a:rPr>
              <a:t>. 6</a:t>
            </a:r>
            <a:r>
              <a:rPr lang="cs-CZ" sz="1800" dirty="0" smtClean="0">
                <a:solidFill>
                  <a:schemeClr val="tx1"/>
                </a:solidFill>
              </a:rPr>
              <a:t>. 2012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Ročník: sedmý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Vzdělávací obor: </a:t>
            </a:r>
            <a:r>
              <a:rPr lang="cs-CZ" sz="1800" dirty="0" smtClean="0">
                <a:solidFill>
                  <a:schemeClr val="tx1"/>
                </a:solidFill>
              </a:rPr>
              <a:t>Zeměpis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Tematický okruh: Regiony světa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Téma: Severní Amerika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Pomůcky: Učebnice, atlas světa, </a:t>
            </a:r>
            <a:r>
              <a:rPr lang="cs-CZ" sz="1800" dirty="0" err="1" smtClean="0">
                <a:solidFill>
                  <a:schemeClr val="tx1"/>
                </a:solidFill>
              </a:rPr>
              <a:t>dataprojektor</a:t>
            </a:r>
            <a:r>
              <a:rPr lang="cs-CZ" sz="1800" dirty="0" smtClean="0">
                <a:solidFill>
                  <a:schemeClr val="tx1"/>
                </a:solidFill>
              </a:rPr>
              <a:t>, PC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Anotace: Prezentace slouží k prohloubení a přiblížení poznatků o největším městě USA</a:t>
            </a:r>
          </a:p>
          <a:p>
            <a:pPr algn="l"/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42852"/>
            <a:ext cx="5781675" cy="1143008"/>
          </a:xfrm>
          <a:prstGeom prst="rect">
            <a:avLst/>
          </a:prstGeom>
          <a:noFill/>
        </p:spPr>
      </p:pic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42910" y="1571612"/>
            <a:ext cx="814393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Texty jsou vlastní originální tvorbou autora.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42910" y="1857364"/>
            <a:ext cx="792961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 jsou z vlastního archivu autora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1285860"/>
            <a:ext cx="922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289</Words>
  <Application>Microsoft Office PowerPoint</Application>
  <PresentationFormat>Předvádění na obrazovce (4:3)</PresentationFormat>
  <Paragraphs>70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New York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pc</dc:creator>
  <cp:lastModifiedBy>Málková</cp:lastModifiedBy>
  <cp:revision>42</cp:revision>
  <dcterms:created xsi:type="dcterms:W3CDTF">2012-05-10T19:16:04Z</dcterms:created>
  <dcterms:modified xsi:type="dcterms:W3CDTF">2013-05-07T13:21:04Z</dcterms:modified>
</cp:coreProperties>
</file>