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3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8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56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E440C-770F-48DE-8466-82298A01D73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AE35D-6F6F-46F2-BDC5-672690DA6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FC1A0-0D91-4594-A887-00E8B79E837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36CFA-F75F-4E25-8366-89786A9E5C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3477C-9BA3-486A-88DD-FBCFF48E28A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53A00-CCF4-4A7E-9318-B8A0CC7C91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EF80A-E8D3-4285-A64C-D08DAFB4CB80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C61AA-3363-4B04-A811-74E739A813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1DA16-F46C-4A65-889F-08D400C095FC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3C383-BB03-487E-979E-DA9F7871E3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3C48D-5C58-4E2A-B509-AACA1669D915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A7997-290C-403D-967F-AA19949A0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22D24-2FDC-4783-863A-EE0E16720ECE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261A3-5D44-46E5-ADFD-3CFE8769C9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DBC71-9C5C-442D-844D-6745DE1FB143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03C1D-EDB5-4040-9346-20167D316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917B4-667E-43E5-97F8-E37B2C5D3A85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4AEDF-C01C-43FB-B263-21D4B28374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29FA0C-9EBB-423A-AC83-FBE13256686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A321A-0A83-4BAB-B771-1F11BCDFB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6207F-4AF1-413E-A754-4DDB201B7B7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004AC-44C2-41FD-B678-827D54608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EF4E6C-E9B3-436E-95B4-8D0F299F6483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90A0BD-6DDC-4ACC-954C-90FEEFCF14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smtClean="0">
                <a:solidFill>
                  <a:srgbClr val="00B050"/>
                </a:solidFill>
              </a:rPr>
              <a:t>Austrálie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00438"/>
            <a:ext cx="6400800" cy="164306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Ayers</a:t>
            </a:r>
            <a:r>
              <a:rPr lang="cs-CZ" dirty="0" smtClean="0">
                <a:solidFill>
                  <a:srgbClr val="FF0000"/>
                </a:solidFill>
              </a:rPr>
              <a:t> Rock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(ULURU)</a:t>
            </a:r>
            <a:endParaRPr lang="cs-CZ" dirty="0"/>
          </a:p>
        </p:txBody>
      </p:sp>
      <p:pic>
        <p:nvPicPr>
          <p:cNvPr id="13315" name="Obrázek 3" descr="Logo_EU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428625"/>
            <a:ext cx="57816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1"/>
          <p:cNvSpPr>
            <a:spLocks noChangeArrowheads="1"/>
          </p:cNvSpPr>
          <p:nvPr/>
        </p:nvSpPr>
        <p:spPr bwMode="auto">
          <a:xfrm>
            <a:off x="0" y="6143625"/>
            <a:ext cx="85725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0" y="6429375"/>
            <a:ext cx="2435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VY_32_INOVACE_14_35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0125" y="928688"/>
            <a:ext cx="21844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Ayers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 Rock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571500" y="1714500"/>
            <a:ext cx="7429500" cy="410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Je pískovcový útvar nacházející se uprostřed australského</a:t>
            </a:r>
          </a:p>
          <a:p>
            <a:r>
              <a:rPr lang="cs-CZ" sz="2400">
                <a:latin typeface="Calibri" pitchFamily="34" charset="0"/>
              </a:rPr>
              <a:t>světadílu.</a:t>
            </a:r>
          </a:p>
          <a:p>
            <a:r>
              <a:rPr lang="cs-CZ" sz="2400">
                <a:latin typeface="Calibri" pitchFamily="34" charset="0"/>
              </a:rPr>
              <a:t>Jedná se o nejobjemnější monolit na světě. Ční nad okolní</a:t>
            </a:r>
          </a:p>
          <a:p>
            <a:r>
              <a:rPr lang="cs-CZ" sz="2400">
                <a:latin typeface="Calibri" pitchFamily="34" charset="0"/>
              </a:rPr>
              <a:t>krajinou do výšky 348 metrů, je dlouhý 3,6 km a široký </a:t>
            </a:r>
            <a:r>
              <a:rPr lang="cs-CZ" sz="2400"/>
              <a:t>     </a:t>
            </a:r>
            <a:r>
              <a:rPr lang="cs-CZ" sz="2400">
                <a:latin typeface="Calibri" pitchFamily="34" charset="0"/>
              </a:rPr>
              <a:t>2,4 km.</a:t>
            </a:r>
          </a:p>
          <a:p>
            <a:r>
              <a:rPr lang="cs-CZ" sz="2400">
                <a:latin typeface="Calibri" pitchFamily="34" charset="0"/>
              </a:rPr>
              <a:t>Okolo této  „hory“ vede několik cest sloužících domorodým Anangům</a:t>
            </a:r>
            <a:r>
              <a:rPr lang="cs-CZ" sz="2400"/>
              <a:t>,</a:t>
            </a:r>
            <a:r>
              <a:rPr lang="cs-CZ" sz="2400">
                <a:latin typeface="Calibri" pitchFamily="34" charset="0"/>
              </a:rPr>
              <a:t> např. Mala.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>
                <a:latin typeface="Calibri" pitchFamily="34" charset="0"/>
              </a:rPr>
              <a:t>Pro zdejší domorodce má Ayrers Rock velký náboženský</a:t>
            </a:r>
          </a:p>
          <a:p>
            <a:r>
              <a:rPr lang="cs-CZ" sz="2400">
                <a:latin typeface="Calibri" pitchFamily="34" charset="0"/>
              </a:rPr>
              <a:t>a kulturní význam.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Obrázek 1" descr="DSCN270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" descr="DSCN267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6905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Obrázek 1" descr="DSCN270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 descr="DSCN272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1428750" y="600075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4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 descr="DSCN2721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 descr="DSCN273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6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 descr="DSCN274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30438" y="307975"/>
            <a:ext cx="4683125" cy="624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1357313" y="6429375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7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 descr="DSCN275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8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1" descr="DSCN2754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1571625" y="58578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10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1" descr="DSCN2757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11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1" descr="DSCN2763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TextovéPole 2"/>
          <p:cNvSpPr txBox="1">
            <a:spLocks noChangeArrowheads="1"/>
          </p:cNvSpPr>
          <p:nvPr/>
        </p:nvSpPr>
        <p:spPr bwMode="auto">
          <a:xfrm>
            <a:off x="1500188" y="592931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12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1" descr="DSCN277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1500188" y="5786438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13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Obrázek 1" descr="DSCN277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1500188" y="58578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14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rázek 1" descr="DSCN277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Obrázek 2" descr="DSCN2782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1500188" y="5929313"/>
            <a:ext cx="860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15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Obrázek 1" descr="DSCN279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50975" y="1087438"/>
            <a:ext cx="6242050" cy="468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1500188" y="5857875"/>
            <a:ext cx="860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16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Obrázek 1" descr="Logo_EU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142875"/>
            <a:ext cx="57816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2" name="Obdélník 2"/>
          <p:cNvSpPr>
            <a:spLocks noChangeArrowheads="1"/>
          </p:cNvSpPr>
          <p:nvPr/>
        </p:nvSpPr>
        <p:spPr bwMode="auto">
          <a:xfrm>
            <a:off x="1000125" y="2571750"/>
            <a:ext cx="6567488" cy="369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Škola: Základní škola Trávníky Otrokovice, příspěvková organizace</a:t>
            </a:r>
          </a:p>
          <a:p>
            <a:r>
              <a:rPr lang="cs-CZ">
                <a:latin typeface="Calibri" pitchFamily="34" charset="0"/>
              </a:rPr>
              <a:t>Číslo projektu: CZ.1.07/1.4.00/21.2637</a:t>
            </a:r>
          </a:p>
          <a:p>
            <a:r>
              <a:rPr lang="cs-CZ">
                <a:latin typeface="Calibri" pitchFamily="34" charset="0"/>
              </a:rPr>
              <a:t>Název výukového materiálu: Ayers Rock</a:t>
            </a:r>
          </a:p>
          <a:p>
            <a:r>
              <a:rPr lang="cs-CZ">
                <a:latin typeface="Calibri" pitchFamily="34" charset="0"/>
              </a:rPr>
              <a:t>Autor: Radomír Schoř</a:t>
            </a:r>
          </a:p>
          <a:p>
            <a:r>
              <a:rPr lang="cs-CZ">
                <a:latin typeface="Calibri" pitchFamily="34" charset="0"/>
              </a:rPr>
              <a:t>Vytvořeno: 2. 6. 2012</a:t>
            </a:r>
          </a:p>
          <a:p>
            <a:r>
              <a:rPr lang="cs-CZ">
                <a:latin typeface="Calibri" pitchFamily="34" charset="0"/>
              </a:rPr>
              <a:t>Ročník:  sedmý</a:t>
            </a:r>
          </a:p>
          <a:p>
            <a:r>
              <a:rPr lang="cs-CZ">
                <a:latin typeface="Calibri" pitchFamily="34" charset="0"/>
              </a:rPr>
              <a:t>Vzdělávací oblast: Člověk a příroda</a:t>
            </a:r>
          </a:p>
          <a:p>
            <a:r>
              <a:rPr lang="cs-CZ">
                <a:latin typeface="Calibri" pitchFamily="34" charset="0"/>
              </a:rPr>
              <a:t>Vzdělávací obor: Zeměpis</a:t>
            </a:r>
          </a:p>
          <a:p>
            <a:r>
              <a:rPr lang="cs-CZ">
                <a:latin typeface="Calibri" pitchFamily="34" charset="0"/>
              </a:rPr>
              <a:t>Tematický okruh: Austrálie</a:t>
            </a:r>
          </a:p>
          <a:p>
            <a:r>
              <a:rPr lang="cs-CZ">
                <a:latin typeface="Calibri" pitchFamily="34" charset="0"/>
              </a:rPr>
              <a:t>Téma: Australská příroda je jiná</a:t>
            </a:r>
          </a:p>
          <a:p>
            <a:r>
              <a:rPr lang="cs-CZ">
                <a:latin typeface="Calibri" pitchFamily="34" charset="0"/>
              </a:rPr>
              <a:t>Pomůcky: Atlas světa, učebnice, dataprojektor, PC</a:t>
            </a:r>
          </a:p>
          <a:p>
            <a:r>
              <a:rPr lang="cs-CZ">
                <a:latin typeface="Calibri" pitchFamily="34" charset="0"/>
              </a:rPr>
              <a:t>Anotace:  Vzdělávací materiál slouží k bližšímu seznámení</a:t>
            </a:r>
          </a:p>
          <a:p>
            <a:r>
              <a:rPr lang="cs-CZ">
                <a:latin typeface="Calibri" pitchFamily="34" charset="0"/>
              </a:rPr>
              <a:t>s vzácným geomorfologickým útvarem.</a:t>
            </a:r>
          </a:p>
        </p:txBody>
      </p:sp>
      <p:sp>
        <p:nvSpPr>
          <p:cNvPr id="30723" name="Rectangle 1"/>
          <p:cNvSpPr>
            <a:spLocks noChangeArrowheads="1"/>
          </p:cNvSpPr>
          <p:nvPr/>
        </p:nvSpPr>
        <p:spPr bwMode="auto">
          <a:xfrm>
            <a:off x="1000125" y="1571625"/>
            <a:ext cx="78581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Calibri" pitchFamily="34" charset="0"/>
              </a:rPr>
              <a:t>Texty jsou vlastní originální tvorbou autora</a:t>
            </a:r>
            <a:r>
              <a:rPr lang="cs-CZ" sz="1200">
                <a:latin typeface="Calibri" pitchFamily="34" charset="0"/>
              </a:rPr>
              <a:t>.</a:t>
            </a:r>
            <a:endParaRPr lang="cs-CZ"/>
          </a:p>
        </p:txBody>
      </p:sp>
      <p:sp>
        <p:nvSpPr>
          <p:cNvPr id="30724" name="Rectangle 1"/>
          <p:cNvSpPr>
            <a:spLocks noChangeArrowheads="1"/>
          </p:cNvSpPr>
          <p:nvPr/>
        </p:nvSpPr>
        <p:spPr bwMode="auto">
          <a:xfrm>
            <a:off x="1000125" y="1928813"/>
            <a:ext cx="77866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Calibri" pitchFamily="34" charset="0"/>
              </a:rPr>
              <a:t>Fotografie jsou z vlastního archivu autora.</a:t>
            </a:r>
            <a:endParaRPr lang="cs-CZ" sz="1600"/>
          </a:p>
        </p:txBody>
      </p:sp>
      <p:sp>
        <p:nvSpPr>
          <p:cNvPr id="30725" name="TextovéPole 5"/>
          <p:cNvSpPr txBox="1">
            <a:spLocks noChangeArrowheads="1"/>
          </p:cNvSpPr>
          <p:nvPr/>
        </p:nvSpPr>
        <p:spPr bwMode="auto">
          <a:xfrm>
            <a:off x="1000125" y="1285875"/>
            <a:ext cx="7794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Zdroje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178</Words>
  <Application>Microsoft Office PowerPoint</Application>
  <PresentationFormat>On-screen Show (4:3)</PresentationFormat>
  <Paragraphs>45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Calibri</vt:lpstr>
      <vt:lpstr>Arial</vt:lpstr>
      <vt:lpstr>Times New Roman</vt:lpstr>
      <vt:lpstr>Motiv sady Office</vt:lpstr>
      <vt:lpstr>Austrálie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Austrálie</dc:title>
  <dc:creator>pc</dc:creator>
  <cp:lastModifiedBy>DUM</cp:lastModifiedBy>
  <cp:revision>27</cp:revision>
  <dcterms:created xsi:type="dcterms:W3CDTF">2012-05-14T15:52:44Z</dcterms:created>
  <dcterms:modified xsi:type="dcterms:W3CDTF">2013-05-26T16:19:58Z</dcterms:modified>
</cp:coreProperties>
</file>