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846" autoAdjust="0"/>
    <p:restoredTop sz="94660"/>
  </p:normalViewPr>
  <p:slideViewPr>
    <p:cSldViewPr>
      <p:cViewPr varScale="1">
        <p:scale>
          <a:sx n="51" d="100"/>
          <a:sy n="51" d="100"/>
        </p:scale>
        <p:origin x="-888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50DB7892-6EF0-4C97-8A4F-E83B232835FB}" type="presOf" srcId="{39F8B381-5807-488E-AC22-73DD4140ED4A}" destId="{612116FE-9061-44B1-A457-8F1AFBD16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31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VY_32_INOVACE_31CJ_3_OPAK3</a:t>
          </a:r>
          <a:r>
            <a:rPr lang="cs-CZ" dirty="0" smtClean="0"/>
            <a:t>.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3. roč.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 custLinFactNeighborX="-376" custLinFactNeighborY="-332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 custLinFactNeighborX="477" custLinFactNeighborY="-705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A20DDA-2CAC-442A-AB61-0684A6EDB57F}" type="presOf" srcId="{C73C7642-F245-4585-8F88-243F9FAEF6CA}" destId="{1C4BCB69-D3A6-4CCF-9871-D9B9359B8159}" srcOrd="0" destOrd="0" presId="urn:microsoft.com/office/officeart/2005/8/layout/vList2"/>
    <dgm:cxn modelId="{241E8A90-A07F-4688-B2BA-83B48A67DF30}" type="presOf" srcId="{019433A1-1324-4DE1-9E6F-32B851095F74}" destId="{ABF03533-6AD0-44CD-A08E-C9977356B6A8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CCCD328-B16E-4C13-AF03-FE059B694938}" type="presOf" srcId="{FBBFC3EA-9D9D-4F3A-BEA6-9C2C0E46BF20}" destId="{ACAD381E-21DC-4C07-8FDD-119C2EC3BB2E}" srcOrd="0" destOrd="0" presId="urn:microsoft.com/office/officeart/2005/8/layout/vList2"/>
    <dgm:cxn modelId="{207FDD9C-FC6C-4F43-9124-44CB9B34266C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AB392341-EF20-4798-9E5C-B4D40B4CEE11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2A0E44F-D220-461E-8498-34EE687095B1}" type="presOf" srcId="{6B0205A6-422D-4956-AD89-0CEBCAE4530D}" destId="{B1DDF1AD-3BC2-43B8-A8D0-A33120EFAF7C}" srcOrd="0" destOrd="0" presId="urn:microsoft.com/office/officeart/2005/8/layout/vList2"/>
    <dgm:cxn modelId="{E014CE64-FFC4-4A6A-86E4-D8FF8637D4D4}" type="presOf" srcId="{445C7998-7549-48B0-BD68-D4F0167F02E5}" destId="{7B541546-39A7-4633-AED0-6028788110D7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895FC1C-ABA7-4FB5-97D9-5D2E567EEF19}" type="presParOf" srcId="{612116FE-9061-44B1-A457-8F1AFBD162E0}" destId="{7B541546-39A7-4633-AED0-6028788110D7}" srcOrd="0" destOrd="0" presId="urn:microsoft.com/office/officeart/2005/8/layout/vList2"/>
    <dgm:cxn modelId="{D810AD02-DC31-41D6-97D3-33511F02D9EE}" type="presParOf" srcId="{612116FE-9061-44B1-A457-8F1AFBD162E0}" destId="{9B9314F6-85CC-4C49-B24D-6AF5DF05D800}" srcOrd="1" destOrd="0" presId="urn:microsoft.com/office/officeart/2005/8/layout/vList2"/>
    <dgm:cxn modelId="{77A78E10-17D9-454C-9442-7428C3FD7488}" type="presParOf" srcId="{612116FE-9061-44B1-A457-8F1AFBD162E0}" destId="{ACAD381E-21DC-4C07-8FDD-119C2EC3BB2E}" srcOrd="2" destOrd="0" presId="urn:microsoft.com/office/officeart/2005/8/layout/vList2"/>
    <dgm:cxn modelId="{DF9EC0FC-1FB5-417F-AA36-C432045D9884}" type="presParOf" srcId="{612116FE-9061-44B1-A457-8F1AFBD162E0}" destId="{208194AD-7544-4854-B7A4-4A67E5453B54}" srcOrd="3" destOrd="0" presId="urn:microsoft.com/office/officeart/2005/8/layout/vList2"/>
    <dgm:cxn modelId="{4BFC31ED-BEC7-452B-8F9A-988B335D6F0C}" type="presParOf" srcId="{612116FE-9061-44B1-A457-8F1AFBD162E0}" destId="{ABF03533-6AD0-44CD-A08E-C9977356B6A8}" srcOrd="4" destOrd="0" presId="urn:microsoft.com/office/officeart/2005/8/layout/vList2"/>
    <dgm:cxn modelId="{3BAAA66D-E54B-466E-AB34-82100C4A1C2A}" type="presParOf" srcId="{612116FE-9061-44B1-A457-8F1AFBD162E0}" destId="{60E42310-8BB6-41EA-B44F-0BAC7EFC9B2E}" srcOrd="5" destOrd="0" presId="urn:microsoft.com/office/officeart/2005/8/layout/vList2"/>
    <dgm:cxn modelId="{0A282C52-7856-4B03-9713-458F3FA21556}" type="presParOf" srcId="{612116FE-9061-44B1-A457-8F1AFBD162E0}" destId="{1C4BCB69-D3A6-4CCF-9871-D9B9359B8159}" srcOrd="6" destOrd="0" presId="urn:microsoft.com/office/officeart/2005/8/layout/vList2"/>
    <dgm:cxn modelId="{DA9DA34E-F4D1-4CE8-AC97-2DAFA48393CE}" type="presParOf" srcId="{612116FE-9061-44B1-A457-8F1AFBD162E0}" destId="{34DE5943-AAB5-4DC3-B765-99B35FCB6ECD}" srcOrd="7" destOrd="0" presId="urn:microsoft.com/office/officeart/2005/8/layout/vList2"/>
    <dgm:cxn modelId="{D5B7CB3E-1EB6-443A-8365-01B9311257DE}" type="presParOf" srcId="{612116FE-9061-44B1-A457-8F1AFBD162E0}" destId="{97CBBA99-26B9-4E2D-BA76-BF47FEBF0134}" srcOrd="8" destOrd="0" presId="urn:microsoft.com/office/officeart/2005/8/layout/vList2"/>
    <dgm:cxn modelId="{A16A14C2-96C6-425B-ADC9-618393E1135B}" type="presParOf" srcId="{612116FE-9061-44B1-A457-8F1AFBD162E0}" destId="{9A22653A-B2DB-4D9E-A633-AD2EC219A723}" srcOrd="9" destOrd="0" presId="urn:microsoft.com/office/officeart/2005/8/layout/vList2"/>
    <dgm:cxn modelId="{128FB01A-7D4E-401B-91B5-6FD58A014853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F7ACEF20-EACC-40A5-8880-E7CE589D569B}" type="presOf" srcId="{39F8B381-5807-488E-AC22-73DD4140ED4A}" destId="{612116FE-9061-44B1-A457-8F1AFBD16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77CA41E7-EBB4-45D6-8594-1DD75F63CC79}" type="presOf" srcId="{39F8B381-5807-488E-AC22-73DD4140ED4A}" destId="{612116FE-9061-44B1-A457-8F1AFBD16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82227"/>
          <a:ext cx="7234758" cy="696149"/>
        </a:xfrm>
        <a:prstGeom prst="roundRect">
          <a:avLst/>
        </a:prstGeom>
        <a:gradFill rotWithShape="0">
          <a:gsLst>
            <a:gs pos="20000">
              <a:schemeClr val="accent1">
                <a:shade val="50000"/>
                <a:hueOff val="0"/>
                <a:satOff val="0"/>
                <a:lumOff val="0"/>
                <a:alphaOff val="0"/>
                <a:tint val="9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</a:t>
          </a:r>
          <a:r>
            <a:rPr lang="cs-CZ" sz="1700" b="1" kern="1200" dirty="0" smtClean="0"/>
            <a:t>: Základní škola a Mateřská škola Troskotovice, příspěvková organizace</a:t>
          </a:r>
          <a:endParaRPr lang="cs-CZ" sz="1700" kern="1200" dirty="0"/>
        </a:p>
      </dsp:txBody>
      <dsp:txXfrm>
        <a:off x="33983" y="116210"/>
        <a:ext cx="7166792" cy="628183"/>
      </dsp:txXfrm>
    </dsp:sp>
    <dsp:sp modelId="{ACAD381E-21DC-4C07-8FDD-119C2EC3BB2E}">
      <dsp:nvSpPr>
        <dsp:cNvPr id="0" name=""/>
        <dsp:cNvSpPr/>
      </dsp:nvSpPr>
      <dsp:spPr>
        <a:xfrm>
          <a:off x="0" y="843625"/>
          <a:ext cx="7234758" cy="696149"/>
        </a:xfrm>
        <a:prstGeom prst="roundRect">
          <a:avLst/>
        </a:prstGeom>
        <a:gradFill rotWithShape="0">
          <a:gsLst>
            <a:gs pos="20000">
              <a:schemeClr val="accent1">
                <a:shade val="50000"/>
                <a:hueOff val="-57846"/>
                <a:satOff val="2799"/>
                <a:lumOff val="12902"/>
                <a:alphaOff val="0"/>
                <a:tint val="9000"/>
              </a:schemeClr>
            </a:gs>
            <a:gs pos="100000">
              <a:schemeClr val="accent1">
                <a:shade val="50000"/>
                <a:hueOff val="-57846"/>
                <a:satOff val="2799"/>
                <a:lumOff val="12902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</a:t>
          </a:r>
          <a:r>
            <a:rPr lang="cs-CZ" sz="1700" kern="1200" smtClean="0"/>
            <a:t>: Mgr. </a:t>
          </a:r>
          <a:r>
            <a:rPr lang="cs-CZ" sz="1700" kern="1200" dirty="0" smtClean="0"/>
            <a:t>Vlasta Šujanová</a:t>
          </a:r>
          <a:endParaRPr lang="cs-CZ" sz="1700" kern="1200" dirty="0"/>
        </a:p>
      </dsp:txBody>
      <dsp:txXfrm>
        <a:off x="33983" y="877608"/>
        <a:ext cx="7166792" cy="628183"/>
      </dsp:txXfrm>
    </dsp:sp>
    <dsp:sp modelId="{ABF03533-6AD0-44CD-A08E-C9977356B6A8}">
      <dsp:nvSpPr>
        <dsp:cNvPr id="0" name=""/>
        <dsp:cNvSpPr/>
      </dsp:nvSpPr>
      <dsp:spPr>
        <a:xfrm>
          <a:off x="0" y="1554172"/>
          <a:ext cx="7234758" cy="696149"/>
        </a:xfrm>
        <a:prstGeom prst="roundRect">
          <a:avLst/>
        </a:prstGeom>
        <a:gradFill rotWithShape="0">
          <a:gsLst>
            <a:gs pos="20000">
              <a:schemeClr val="accent1">
                <a:shade val="50000"/>
                <a:hueOff val="-115691"/>
                <a:satOff val="5599"/>
                <a:lumOff val="25804"/>
                <a:alphaOff val="0"/>
                <a:tint val="9000"/>
              </a:schemeClr>
            </a:gs>
            <a:gs pos="100000">
              <a:schemeClr val="accent1">
                <a:shade val="50000"/>
                <a:hueOff val="-115691"/>
                <a:satOff val="5599"/>
                <a:lumOff val="25804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</a:t>
          </a:r>
          <a:r>
            <a:rPr lang="cs-CZ" sz="1700" kern="1200" dirty="0"/>
            <a:t>: </a:t>
          </a:r>
          <a:r>
            <a:rPr lang="cs-CZ" sz="1700" kern="1200" dirty="0" smtClean="0"/>
            <a:t>VY_32_INOVACE_31CJ_3_OPAK3</a:t>
          </a:r>
          <a:r>
            <a:rPr lang="cs-CZ" sz="1700" kern="1200" dirty="0" smtClean="0"/>
            <a:t>.</a:t>
          </a:r>
          <a:endParaRPr lang="cs-CZ" sz="1700" kern="1200" dirty="0"/>
        </a:p>
      </dsp:txBody>
      <dsp:txXfrm>
        <a:off x="33983" y="1588155"/>
        <a:ext cx="7166792" cy="628183"/>
      </dsp:txXfrm>
    </dsp:sp>
    <dsp:sp modelId="{1C4BCB69-D3A6-4CCF-9871-D9B9359B8159}">
      <dsp:nvSpPr>
        <dsp:cNvPr id="0" name=""/>
        <dsp:cNvSpPr/>
      </dsp:nvSpPr>
      <dsp:spPr>
        <a:xfrm>
          <a:off x="0" y="2333846"/>
          <a:ext cx="7234758" cy="696149"/>
        </a:xfrm>
        <a:prstGeom prst="roundRect">
          <a:avLst/>
        </a:prstGeom>
        <a:gradFill rotWithShape="0">
          <a:gsLst>
            <a:gs pos="20000">
              <a:schemeClr val="accent1">
                <a:shade val="50000"/>
                <a:hueOff val="-173537"/>
                <a:satOff val="8398"/>
                <a:lumOff val="38706"/>
                <a:alphaOff val="0"/>
                <a:tint val="9000"/>
              </a:schemeClr>
            </a:gs>
            <a:gs pos="100000">
              <a:schemeClr val="accent1">
                <a:shade val="50000"/>
                <a:hueOff val="-173537"/>
                <a:satOff val="8398"/>
                <a:lumOff val="38706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Opakování 3. roč.</a:t>
          </a:r>
          <a:endParaRPr lang="cs-CZ" sz="1700" kern="1200" dirty="0"/>
        </a:p>
      </dsp:txBody>
      <dsp:txXfrm>
        <a:off x="33983" y="2367829"/>
        <a:ext cx="7166792" cy="628183"/>
      </dsp:txXfrm>
    </dsp:sp>
    <dsp:sp modelId="{97CBBA99-26B9-4E2D-BA76-BF47FEBF0134}">
      <dsp:nvSpPr>
        <dsp:cNvPr id="0" name=""/>
        <dsp:cNvSpPr/>
      </dsp:nvSpPr>
      <dsp:spPr>
        <a:xfrm>
          <a:off x="0" y="3078955"/>
          <a:ext cx="7234758" cy="696149"/>
        </a:xfrm>
        <a:prstGeom prst="roundRect">
          <a:avLst/>
        </a:prstGeom>
        <a:gradFill rotWithShape="0">
          <a:gsLst>
            <a:gs pos="20000">
              <a:schemeClr val="accent1">
                <a:shade val="50000"/>
                <a:hueOff val="-115691"/>
                <a:satOff val="5599"/>
                <a:lumOff val="25804"/>
                <a:alphaOff val="0"/>
                <a:tint val="9000"/>
              </a:schemeClr>
            </a:gs>
            <a:gs pos="100000">
              <a:schemeClr val="accent1">
                <a:shade val="50000"/>
                <a:hueOff val="-115691"/>
                <a:satOff val="5599"/>
                <a:lumOff val="25804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 : 31</a:t>
          </a:r>
          <a:endParaRPr lang="cs-CZ" sz="1700" kern="1200" dirty="0"/>
        </a:p>
      </dsp:txBody>
      <dsp:txXfrm>
        <a:off x="33983" y="3112938"/>
        <a:ext cx="7166792" cy="628183"/>
      </dsp:txXfrm>
    </dsp:sp>
    <dsp:sp modelId="{B1DDF1AD-3BC2-43B8-A8D0-A33120EFAF7C}">
      <dsp:nvSpPr>
        <dsp:cNvPr id="0" name=""/>
        <dsp:cNvSpPr/>
      </dsp:nvSpPr>
      <dsp:spPr>
        <a:xfrm>
          <a:off x="0" y="3824066"/>
          <a:ext cx="7234758" cy="696149"/>
        </a:xfrm>
        <a:prstGeom prst="roundRect">
          <a:avLst/>
        </a:prstGeom>
        <a:gradFill rotWithShape="0">
          <a:gsLst>
            <a:gs pos="20000">
              <a:schemeClr val="accent1">
                <a:shade val="50000"/>
                <a:hueOff val="-57846"/>
                <a:satOff val="2799"/>
                <a:lumOff val="12902"/>
                <a:alphaOff val="0"/>
                <a:tint val="9000"/>
              </a:schemeClr>
            </a:gs>
            <a:gs pos="100000">
              <a:schemeClr val="accent1">
                <a:shade val="50000"/>
                <a:hueOff val="-57846"/>
                <a:satOff val="2799"/>
                <a:lumOff val="12902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Vytvořeno: 24.2.2013 </a:t>
          </a:r>
          <a:endParaRPr lang="cs-CZ" sz="1700" kern="1200" dirty="0"/>
        </a:p>
      </dsp:txBody>
      <dsp:txXfrm>
        <a:off x="33983" y="3858049"/>
        <a:ext cx="7166792" cy="6281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3B0730-03D3-4BBC-856E-E8F6FD13A129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02EF5-067A-4FE8-914F-AFAE2B130A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188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D02EF5-067A-4FE8-914F-AFAE2B130A0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2288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D02EF5-067A-4FE8-914F-AFAE2B130A0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868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1D6E0-F3F1-4F02-8D46-CCC5AF1DE4A6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30C98-99D1-4E35-94B1-E7A8F952585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1D6E0-F3F1-4F02-8D46-CCC5AF1DE4A6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30C98-99D1-4E35-94B1-E7A8F95258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1D6E0-F3F1-4F02-8D46-CCC5AF1DE4A6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9B30C98-99D1-4E35-94B1-E7A8F952585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1D6E0-F3F1-4F02-8D46-CCC5AF1DE4A6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30C98-99D1-4E35-94B1-E7A8F95258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1D6E0-F3F1-4F02-8D46-CCC5AF1DE4A6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30C98-99D1-4E35-94B1-E7A8F95258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1D6E0-F3F1-4F02-8D46-CCC5AF1DE4A6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30C98-99D1-4E35-94B1-E7A8F95258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1D6E0-F3F1-4F02-8D46-CCC5AF1DE4A6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30C98-99D1-4E35-94B1-E7A8F95258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1D6E0-F3F1-4F02-8D46-CCC5AF1DE4A6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30C98-99D1-4E35-94B1-E7A8F95258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1D6E0-F3F1-4F02-8D46-CCC5AF1DE4A6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30C98-99D1-4E35-94B1-E7A8F95258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1D6E0-F3F1-4F02-8D46-CCC5AF1DE4A6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30C98-99D1-4E35-94B1-E7A8F95258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1D6E0-F3F1-4F02-8D46-CCC5AF1DE4A6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30C98-99D1-4E35-94B1-E7A8F95258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381D6E0-F3F1-4F02-8D46-CCC5AF1DE4A6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9B30C98-99D1-4E35-94B1-E7A8F952585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diagramData" Target="../diagrams/data4.xml"/><Relationship Id="rId3" Type="http://schemas.openxmlformats.org/officeDocument/2006/relationships/diagramLayout" Target="../diagrams/layout1.xml"/><Relationship Id="rId21" Type="http://schemas.openxmlformats.org/officeDocument/2006/relationships/diagramColors" Target="../diagrams/colors4.xml"/><Relationship Id="rId7" Type="http://schemas.openxmlformats.org/officeDocument/2006/relationships/image" Target="../media/image2.png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diagramData" Target="../diagrams/data1.xml"/><Relationship Id="rId16" Type="http://schemas.openxmlformats.org/officeDocument/2006/relationships/diagramColors" Target="../diagrams/colors3.xml"/><Relationship Id="rId20" Type="http://schemas.openxmlformats.org/officeDocument/2006/relationships/diagramQuickStyle" Target="../diagrams/quickStyle4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5" Type="http://schemas.openxmlformats.org/officeDocument/2006/relationships/diagramColors" Target="../diagrams/colors1.xml"/><Relationship Id="rId1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2.xml"/><Relationship Id="rId19" Type="http://schemas.openxmlformats.org/officeDocument/2006/relationships/diagramLayout" Target="../diagrams/layout4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Relationship Id="rId22" Type="http://schemas.microsoft.com/office/2007/relationships/diagramDrawing" Target="../diagrams/drawing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6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7804673"/>
              </p:ext>
            </p:extLst>
          </p:nvPr>
        </p:nvGraphicFramePr>
        <p:xfrm>
          <a:off x="1661592" y="1300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033" y="5028380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Zaoblený obdélník 4"/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87630" tIns="87630" rIns="87630" bIns="87630" numCol="1" spcCol="1270" anchor="ctr" anchorCtr="0">
            <a:no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graphicFrame>
        <p:nvGraphicFramePr>
          <p:cNvPr id="71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5319162"/>
              </p:ext>
            </p:extLst>
          </p:nvPr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82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9009103"/>
              </p:ext>
            </p:extLst>
          </p:nvPr>
        </p:nvGraphicFramePr>
        <p:xfrm>
          <a:off x="7524328" y="6309320"/>
          <a:ext cx="347462" cy="2318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9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5027263"/>
              </p:ext>
            </p:extLst>
          </p:nvPr>
        </p:nvGraphicFramePr>
        <p:xfrm>
          <a:off x="6804248" y="4579524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</p:spTree>
    <p:extLst>
      <p:ext uri="{BB962C8B-B14F-4D97-AF65-F5344CB8AC3E}">
        <p14:creationId xmlns:p14="http://schemas.microsoft.com/office/powerpoint/2010/main" val="3834631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</a:t>
            </a:r>
            <a:r>
              <a:rPr lang="cs-CZ" dirty="0" smtClean="0"/>
              <a:t> </a:t>
            </a:r>
            <a:r>
              <a:rPr lang="cs-CZ" dirty="0"/>
              <a:t>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orientuje se v textu, umí najít pravopisné chyby, </a:t>
            </a:r>
            <a:r>
              <a:rPr lang="cs-CZ" dirty="0" smtClean="0"/>
              <a:t>doplňuje slova příbuzná, mnohoznačná, synonyma, počáteční písmena u vlastních jmen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slova </a:t>
            </a:r>
            <a:r>
              <a:rPr lang="cs-CZ" dirty="0" smtClean="0"/>
              <a:t>příbuzná, mnohoznačná, synonyma, vlastní jména, pravopisné chyby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</a:t>
            </a:r>
            <a:r>
              <a:rPr lang="cs-CZ" dirty="0" smtClean="0"/>
              <a:t>       3.- 4. </a:t>
            </a:r>
            <a:r>
              <a:rPr lang="cs-CZ" dirty="0"/>
              <a:t>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8</a:t>
            </a:r>
            <a:r>
              <a:rPr lang="cs-CZ" dirty="0" smtClean="0"/>
              <a:t>- 11  </a:t>
            </a:r>
            <a:r>
              <a:rPr lang="cs-CZ" dirty="0"/>
              <a:t>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5055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PIŠ  SLOVA  PŘÍBUZNÁ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ŠKOLA - </a:t>
            </a:r>
          </a:p>
          <a:p>
            <a:r>
              <a:rPr lang="cs-CZ" dirty="0" smtClean="0"/>
              <a:t>školka, předškolák, školní, vyškolený, školák,</a:t>
            </a:r>
          </a:p>
          <a:p>
            <a:r>
              <a:rPr lang="cs-CZ" dirty="0" smtClean="0"/>
              <a:t>MLUVIT</a:t>
            </a:r>
          </a:p>
          <a:p>
            <a:r>
              <a:rPr lang="cs-CZ" dirty="0" smtClean="0"/>
              <a:t>nemluv, omluvit, promlouvá, mluvka, málomluvný</a:t>
            </a:r>
          </a:p>
          <a:p>
            <a:r>
              <a:rPr lang="cs-CZ" dirty="0" smtClean="0"/>
              <a:t>LIST</a:t>
            </a:r>
          </a:p>
          <a:p>
            <a:r>
              <a:rPr lang="cs-CZ" dirty="0" smtClean="0"/>
              <a:t>listovat, listárna, listnatý, listí</a:t>
            </a:r>
          </a:p>
          <a:p>
            <a:r>
              <a:rPr lang="cs-CZ" dirty="0" smtClean="0"/>
              <a:t>KVĚT</a:t>
            </a:r>
          </a:p>
          <a:p>
            <a:r>
              <a:rPr lang="cs-CZ" dirty="0" smtClean="0"/>
              <a:t>květovaný, květináč, rozkvetlý, květenství, květina </a:t>
            </a:r>
          </a:p>
          <a:p>
            <a:r>
              <a:rPr lang="cs-CZ" dirty="0" smtClean="0"/>
              <a:t>DOPIS</a:t>
            </a:r>
          </a:p>
          <a:p>
            <a:r>
              <a:rPr lang="cs-CZ" dirty="0" smtClean="0"/>
              <a:t>písmo, opisovat, písanka, písmo, písemná, zápisník</a:t>
            </a:r>
          </a:p>
          <a:p>
            <a:r>
              <a:rPr lang="cs-CZ" dirty="0" smtClean="0"/>
              <a:t>HRAD</a:t>
            </a:r>
          </a:p>
          <a:p>
            <a:r>
              <a:rPr lang="cs-CZ" dirty="0" smtClean="0"/>
              <a:t>ohradit, hradby, zahradník, hradní, přehradit</a:t>
            </a:r>
            <a:endParaRPr lang="cs-CZ" dirty="0"/>
          </a:p>
        </p:txBody>
      </p:sp>
      <p:pic>
        <p:nvPicPr>
          <p:cNvPr id="1031" name="Picture 7" descr="C:\Users\0MGM\AppData\Local\Microsoft\Windows\Temporary Internet Files\Content.IE5\8PLYTA7M\MC900197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175464"/>
            <a:ext cx="1886893" cy="1713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0078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DOPIŠ  VELKÁ  NEBO  MALÁ 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B-dlíme </a:t>
            </a:r>
            <a:r>
              <a:rPr lang="cs-CZ" dirty="0" err="1" smtClean="0"/>
              <a:t>bl-zko</a:t>
            </a:r>
            <a:r>
              <a:rPr lang="cs-CZ" dirty="0" smtClean="0"/>
              <a:t>  l/Letiště  r/Ruz-ně.</a:t>
            </a:r>
          </a:p>
          <a:p>
            <a:r>
              <a:rPr lang="cs-CZ" dirty="0" smtClean="0"/>
              <a:t>p/Paní z/Zítková dala na k/Koláč  </a:t>
            </a:r>
            <a:r>
              <a:rPr lang="cs-CZ" dirty="0" err="1" smtClean="0"/>
              <a:t>pos-pku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ř/Řeka  d/Dyje l-ně </a:t>
            </a:r>
            <a:r>
              <a:rPr lang="cs-CZ" dirty="0" err="1" smtClean="0"/>
              <a:t>pl</a:t>
            </a:r>
            <a:r>
              <a:rPr lang="cs-CZ" dirty="0" smtClean="0"/>
              <a:t>-nula kolem ml-na.</a:t>
            </a:r>
          </a:p>
          <a:p>
            <a:r>
              <a:rPr lang="cs-CZ" dirty="0" smtClean="0"/>
              <a:t>k/Král  k/Karel IV. uděl-l m-</a:t>
            </a:r>
            <a:r>
              <a:rPr lang="cs-CZ" dirty="0" err="1" smtClean="0"/>
              <a:t>lost</a:t>
            </a:r>
            <a:r>
              <a:rPr lang="cs-CZ" dirty="0" smtClean="0"/>
              <a:t> ml-</a:t>
            </a:r>
            <a:r>
              <a:rPr lang="cs-CZ" dirty="0" err="1" smtClean="0"/>
              <a:t>nářovi</a:t>
            </a:r>
            <a:r>
              <a:rPr lang="cs-CZ" dirty="0" smtClean="0"/>
              <a:t>.</a:t>
            </a:r>
          </a:p>
          <a:p>
            <a:r>
              <a:rPr lang="cs-CZ" dirty="0" smtClean="0"/>
              <a:t>Kolem r/Rybníka  v/Vrkoč vede s-lnice. </a:t>
            </a:r>
          </a:p>
          <a:p>
            <a:r>
              <a:rPr lang="cs-CZ" dirty="0" smtClean="0"/>
              <a:t>s/Silák  v/Vasil  zlom-l meč.</a:t>
            </a:r>
          </a:p>
          <a:p>
            <a:r>
              <a:rPr lang="cs-CZ" dirty="0" smtClean="0"/>
              <a:t>z/Zlobivý žák n/Novák stále op-</a:t>
            </a:r>
            <a:r>
              <a:rPr lang="cs-CZ" dirty="0" err="1" smtClean="0"/>
              <a:t>suje</a:t>
            </a:r>
            <a:r>
              <a:rPr lang="cs-CZ" dirty="0" smtClean="0"/>
              <a:t> úkoly.</a:t>
            </a:r>
          </a:p>
          <a:p>
            <a:r>
              <a:rPr lang="cs-CZ" dirty="0" smtClean="0"/>
              <a:t>k/Kotě se l-</a:t>
            </a:r>
            <a:r>
              <a:rPr lang="cs-CZ" dirty="0" err="1" smtClean="0"/>
              <a:t>sá</a:t>
            </a:r>
            <a:r>
              <a:rPr lang="cs-CZ" dirty="0" smtClean="0"/>
              <a:t> ke k/Kočce l/Lízince.</a:t>
            </a:r>
          </a:p>
          <a:p>
            <a:r>
              <a:rPr lang="cs-CZ" dirty="0" smtClean="0"/>
              <a:t>U m/Města a/Adamova se rozléhají l/Lesy.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8560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 SLOVA  MNOHOZNAČNÁ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Utrhl se m-  </a:t>
            </a:r>
            <a:r>
              <a:rPr lang="cs-CZ" dirty="0" err="1" smtClean="0"/>
              <a:t>jaz</a:t>
            </a:r>
            <a:r>
              <a:rPr lang="cs-CZ" dirty="0" smtClean="0"/>
              <a:t>-k v botě.  </a:t>
            </a:r>
          </a:p>
          <a:p>
            <a:r>
              <a:rPr lang="cs-CZ" dirty="0" smtClean="0"/>
              <a:t>S-</a:t>
            </a:r>
            <a:r>
              <a:rPr lang="cs-CZ" dirty="0" err="1" smtClean="0"/>
              <a:t>korka</a:t>
            </a:r>
            <a:r>
              <a:rPr lang="cs-CZ" dirty="0" smtClean="0"/>
              <a:t> si zlom-la křídlo.</a:t>
            </a:r>
          </a:p>
          <a:p>
            <a:r>
              <a:rPr lang="cs-CZ" dirty="0" smtClean="0"/>
              <a:t>V zámku b-la v-stavena královská koruna.</a:t>
            </a:r>
          </a:p>
          <a:p>
            <a:r>
              <a:rPr lang="cs-CZ" dirty="0" err="1" smtClean="0"/>
              <a:t>Brz</a:t>
            </a:r>
            <a:r>
              <a:rPr lang="cs-CZ" dirty="0" smtClean="0"/>
              <a:t>- se naučil jezdit na kole. </a:t>
            </a:r>
          </a:p>
          <a:p>
            <a:r>
              <a:rPr lang="cs-CZ" dirty="0" smtClean="0"/>
              <a:t>Um-m psát noty i houslový </a:t>
            </a:r>
            <a:r>
              <a:rPr lang="cs-CZ" dirty="0" err="1" smtClean="0"/>
              <a:t>kl</a:t>
            </a:r>
            <a:r>
              <a:rPr lang="cs-CZ" dirty="0" smtClean="0"/>
              <a:t>-č.</a:t>
            </a:r>
          </a:p>
          <a:p>
            <a:r>
              <a:rPr lang="cs-CZ" dirty="0" smtClean="0"/>
              <a:t>Úkol z matematiky b-l opravdu moc těžký.</a:t>
            </a:r>
          </a:p>
          <a:p>
            <a:r>
              <a:rPr lang="cs-CZ" dirty="0" smtClean="0"/>
              <a:t>Náš pes Alík si </a:t>
            </a:r>
            <a:r>
              <a:rPr lang="cs-CZ" dirty="0" err="1" smtClean="0"/>
              <a:t>poran</a:t>
            </a:r>
            <a:r>
              <a:rPr lang="cs-CZ" dirty="0" smtClean="0"/>
              <a:t>-l ucho.</a:t>
            </a:r>
          </a:p>
          <a:p>
            <a:r>
              <a:rPr lang="cs-CZ" dirty="0" smtClean="0"/>
              <a:t>Každý b- se měl starat o své zdraví.</a:t>
            </a:r>
          </a:p>
          <a:p>
            <a:endParaRPr lang="cs-CZ" dirty="0"/>
          </a:p>
        </p:txBody>
      </p:sp>
      <p:pic>
        <p:nvPicPr>
          <p:cNvPr id="2050" name="Picture 2" descr="C:\Users\0MGM\AppData\Local\Microsoft\Windows\Temporary Internet Files\Content.IE5\2E0TE05V\MC9004326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841776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335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 SYNONYMA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neuvařené                     rychlý potok</a:t>
            </a:r>
          </a:p>
          <a:p>
            <a:r>
              <a:rPr lang="cs-CZ" dirty="0" smtClean="0"/>
              <a:t>dlouhý                           vozovka</a:t>
            </a:r>
          </a:p>
          <a:p>
            <a:r>
              <a:rPr lang="cs-CZ" dirty="0" smtClean="0"/>
              <a:t>lesknout se                    udělat chybu</a:t>
            </a:r>
          </a:p>
          <a:p>
            <a:r>
              <a:rPr lang="cs-CZ" dirty="0" smtClean="0"/>
              <a:t>očistit                              zvyk</a:t>
            </a:r>
          </a:p>
          <a:p>
            <a:r>
              <a:rPr lang="cs-CZ" dirty="0" smtClean="0"/>
              <a:t>červenat se                     zakopnout</a:t>
            </a:r>
          </a:p>
          <a:p>
            <a:r>
              <a:rPr lang="cs-CZ" dirty="0" smtClean="0"/>
              <a:t>plevel                              noční pták</a:t>
            </a:r>
          </a:p>
          <a:p>
            <a:r>
              <a:rPr lang="cs-CZ" dirty="0" smtClean="0"/>
              <a:t>radovat se                      kousat potravu</a:t>
            </a:r>
          </a:p>
          <a:p>
            <a:r>
              <a:rPr lang="cs-CZ" dirty="0" smtClean="0"/>
              <a:t>lítající myš                     kácet stromy</a:t>
            </a:r>
          </a:p>
          <a:p>
            <a:r>
              <a:rPr lang="cs-CZ" dirty="0" smtClean="0"/>
              <a:t>šnek                                nešetřit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7" name="Picture 5" descr="C:\Users\0MGM\AppData\Local\Microsoft\Windows\Temporary Internet Files\Content.IE5\0V47OW0M\MC900285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581128"/>
            <a:ext cx="1805940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874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 CHYBY  22 chyb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Martyn</a:t>
            </a:r>
            <a:r>
              <a:rPr lang="cs-CZ" dirty="0" smtClean="0"/>
              <a:t> chce být </a:t>
            </a:r>
            <a:r>
              <a:rPr lang="cs-CZ" dirty="0" err="1" smtClean="0"/>
              <a:t>lékarem</a:t>
            </a:r>
            <a:r>
              <a:rPr lang="cs-CZ" dirty="0" smtClean="0"/>
              <a:t>. Děti </a:t>
            </a:r>
            <a:r>
              <a:rPr lang="cs-CZ" dirty="0" err="1" smtClean="0"/>
              <a:t>pobýhaly</a:t>
            </a:r>
            <a:r>
              <a:rPr lang="cs-CZ" dirty="0" smtClean="0"/>
              <a:t> sem tam. V </a:t>
            </a:r>
            <a:r>
              <a:rPr lang="cs-CZ" dirty="0" err="1" smtClean="0"/>
              <a:t>obívacým</a:t>
            </a:r>
            <a:r>
              <a:rPr lang="cs-CZ" dirty="0" smtClean="0"/>
              <a:t> </a:t>
            </a:r>
            <a:r>
              <a:rPr lang="cs-CZ" dirty="0" err="1" smtClean="0"/>
              <a:t>pokojy</a:t>
            </a:r>
            <a:r>
              <a:rPr lang="cs-CZ" dirty="0" smtClean="0"/>
              <a:t> </a:t>
            </a:r>
            <a:r>
              <a:rPr lang="cs-CZ" dirty="0" err="1" smtClean="0"/>
              <a:t>pribyl</a:t>
            </a:r>
            <a:r>
              <a:rPr lang="cs-CZ" dirty="0" smtClean="0"/>
              <a:t> nový </a:t>
            </a:r>
            <a:r>
              <a:rPr lang="cs-CZ" dirty="0" err="1" smtClean="0"/>
              <a:t>nábitek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Babicka</a:t>
            </a:r>
            <a:r>
              <a:rPr lang="cs-CZ" dirty="0" smtClean="0"/>
              <a:t> </a:t>
            </a:r>
            <a:r>
              <a:rPr lang="cs-CZ" dirty="0" err="1" smtClean="0"/>
              <a:t>sušý</a:t>
            </a:r>
            <a:r>
              <a:rPr lang="cs-CZ" dirty="0" smtClean="0"/>
              <a:t> </a:t>
            </a:r>
            <a:r>
              <a:rPr lang="cs-CZ" dirty="0" err="1" smtClean="0"/>
              <a:t>lečive</a:t>
            </a:r>
            <a:r>
              <a:rPr lang="cs-CZ" dirty="0" smtClean="0"/>
              <a:t> </a:t>
            </a:r>
            <a:r>
              <a:rPr lang="cs-CZ" dirty="0" err="1" smtClean="0"/>
              <a:t>biliny</a:t>
            </a:r>
            <a:r>
              <a:rPr lang="cs-CZ" dirty="0" smtClean="0"/>
              <a:t>.  </a:t>
            </a:r>
            <a:r>
              <a:rPr lang="cs-CZ" dirty="0" err="1" smtClean="0"/>
              <a:t>Tatýnek</a:t>
            </a:r>
            <a:r>
              <a:rPr lang="cs-CZ" dirty="0" smtClean="0"/>
              <a:t> musel pobýt </a:t>
            </a:r>
            <a:r>
              <a:rPr lang="cs-CZ" dirty="0" err="1" smtClean="0"/>
              <a:t>strechu</a:t>
            </a:r>
            <a:r>
              <a:rPr lang="cs-CZ" dirty="0" smtClean="0"/>
              <a:t> novými </a:t>
            </a:r>
            <a:r>
              <a:rPr lang="cs-CZ" dirty="0" err="1" smtClean="0"/>
              <a:t>prkni</a:t>
            </a:r>
            <a:r>
              <a:rPr lang="cs-CZ" dirty="0" smtClean="0"/>
              <a:t>. </a:t>
            </a:r>
            <a:r>
              <a:rPr lang="cs-CZ" dirty="0" err="1" smtClean="0"/>
              <a:t>Cím</a:t>
            </a:r>
            <a:r>
              <a:rPr lang="cs-CZ" dirty="0" smtClean="0"/>
              <a:t> chceš bít?</a:t>
            </a:r>
          </a:p>
          <a:p>
            <a:r>
              <a:rPr lang="cs-CZ" dirty="0" smtClean="0"/>
              <a:t>Ke mlýnu </a:t>
            </a:r>
            <a:r>
              <a:rPr lang="cs-CZ" dirty="0" err="1" smtClean="0"/>
              <a:t>patrí</a:t>
            </a:r>
            <a:r>
              <a:rPr lang="cs-CZ" dirty="0" smtClean="0"/>
              <a:t>  </a:t>
            </a:r>
            <a:r>
              <a:rPr lang="cs-CZ" dirty="0" err="1" smtClean="0"/>
              <a:t>mlínske</a:t>
            </a:r>
            <a:r>
              <a:rPr lang="cs-CZ" dirty="0" smtClean="0"/>
              <a:t> kolo a </a:t>
            </a:r>
            <a:r>
              <a:rPr lang="cs-CZ" dirty="0" err="1" smtClean="0"/>
              <a:t>prutká</a:t>
            </a:r>
            <a:r>
              <a:rPr lang="cs-CZ" dirty="0" smtClean="0"/>
              <a:t> řeka.</a:t>
            </a:r>
          </a:p>
          <a:p>
            <a:r>
              <a:rPr lang="cs-CZ" dirty="0" smtClean="0"/>
              <a:t>Mart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 </a:t>
            </a:r>
            <a:r>
              <a:rPr lang="cs-CZ" dirty="0"/>
              <a:t>chce být </a:t>
            </a:r>
            <a:r>
              <a:rPr lang="cs-CZ" dirty="0" smtClean="0"/>
              <a:t>léka</a:t>
            </a:r>
            <a:r>
              <a:rPr lang="cs-CZ" dirty="0" smtClean="0">
                <a:solidFill>
                  <a:srgbClr val="FF0000"/>
                </a:solidFill>
              </a:rPr>
              <a:t>ř</a:t>
            </a:r>
            <a:r>
              <a:rPr lang="cs-CZ" dirty="0" smtClean="0"/>
              <a:t>em</a:t>
            </a:r>
            <a:r>
              <a:rPr lang="cs-CZ" dirty="0"/>
              <a:t>. Děti </a:t>
            </a:r>
            <a:r>
              <a:rPr lang="cs-CZ" dirty="0" smtClean="0"/>
              <a:t>pob</a:t>
            </a:r>
            <a:r>
              <a:rPr lang="cs-CZ" dirty="0">
                <a:solidFill>
                  <a:srgbClr val="FF0000"/>
                </a:solidFill>
              </a:rPr>
              <a:t>í</a:t>
            </a:r>
            <a:r>
              <a:rPr lang="cs-CZ" dirty="0" smtClean="0"/>
              <a:t>haly </a:t>
            </a:r>
            <a:r>
              <a:rPr lang="cs-CZ" dirty="0"/>
              <a:t>sem tam. V </a:t>
            </a:r>
            <a:r>
              <a:rPr lang="cs-CZ" dirty="0" smtClean="0"/>
              <a:t>ob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vac</a:t>
            </a:r>
            <a:r>
              <a:rPr lang="cs-CZ" dirty="0">
                <a:solidFill>
                  <a:srgbClr val="FF0000"/>
                </a:solidFill>
              </a:rPr>
              <a:t>í</a:t>
            </a:r>
            <a:r>
              <a:rPr lang="cs-CZ" dirty="0" smtClean="0"/>
              <a:t>m pokoj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p</a:t>
            </a:r>
            <a:r>
              <a:rPr lang="cs-CZ" dirty="0" smtClean="0">
                <a:solidFill>
                  <a:srgbClr val="FF0000"/>
                </a:solidFill>
              </a:rPr>
              <a:t>ř</a:t>
            </a:r>
            <a:r>
              <a:rPr lang="cs-CZ" dirty="0" smtClean="0"/>
              <a:t>ibyl </a:t>
            </a:r>
            <a:r>
              <a:rPr lang="cs-CZ" dirty="0"/>
              <a:t>nový </a:t>
            </a:r>
            <a:r>
              <a:rPr lang="cs-CZ" dirty="0" smtClean="0"/>
              <a:t>náb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tek</a:t>
            </a:r>
            <a:r>
              <a:rPr lang="cs-CZ" dirty="0"/>
              <a:t>.</a:t>
            </a:r>
          </a:p>
          <a:p>
            <a:r>
              <a:rPr lang="cs-CZ" dirty="0"/>
              <a:t>Babi</a:t>
            </a:r>
            <a:r>
              <a:rPr lang="cs-CZ" dirty="0">
                <a:solidFill>
                  <a:srgbClr val="FF0000"/>
                </a:solidFill>
              </a:rPr>
              <a:t>č</a:t>
            </a:r>
            <a:r>
              <a:rPr lang="cs-CZ" dirty="0"/>
              <a:t>ka </a:t>
            </a:r>
            <a:r>
              <a:rPr lang="cs-CZ" dirty="0" smtClean="0"/>
              <a:t>suš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l</a:t>
            </a:r>
            <a:r>
              <a:rPr lang="cs-CZ" dirty="0" smtClean="0">
                <a:solidFill>
                  <a:srgbClr val="FF0000"/>
                </a:solidFill>
              </a:rPr>
              <a:t>é</a:t>
            </a:r>
            <a:r>
              <a:rPr lang="cs-CZ" dirty="0" smtClean="0"/>
              <a:t>čivé 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liny.  Tat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nek </a:t>
            </a:r>
            <a:r>
              <a:rPr lang="cs-CZ" dirty="0"/>
              <a:t>musel </a:t>
            </a:r>
            <a:r>
              <a:rPr lang="cs-CZ" dirty="0" smtClean="0"/>
              <a:t>pob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st</a:t>
            </a:r>
            <a:r>
              <a:rPr lang="cs-CZ" dirty="0" smtClean="0">
                <a:solidFill>
                  <a:srgbClr val="FF0000"/>
                </a:solidFill>
              </a:rPr>
              <a:t>ř</a:t>
            </a:r>
            <a:r>
              <a:rPr lang="cs-CZ" dirty="0" smtClean="0"/>
              <a:t>echu </a:t>
            </a:r>
            <a:r>
              <a:rPr lang="cs-CZ" dirty="0"/>
              <a:t>novými </a:t>
            </a:r>
            <a:r>
              <a:rPr lang="cs-CZ" dirty="0" smtClean="0"/>
              <a:t>prkn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</a:t>
            </a:r>
            <a:r>
              <a:rPr lang="cs-CZ" dirty="0">
                <a:solidFill>
                  <a:srgbClr val="FF0000"/>
                </a:solidFill>
              </a:rPr>
              <a:t>Č</a:t>
            </a:r>
            <a:r>
              <a:rPr lang="cs-CZ" dirty="0" smtClean="0"/>
              <a:t>ím </a:t>
            </a:r>
            <a:r>
              <a:rPr lang="cs-CZ" dirty="0"/>
              <a:t>chceš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</a:t>
            </a:r>
            <a:r>
              <a:rPr lang="cs-CZ" dirty="0"/>
              <a:t>?</a:t>
            </a:r>
          </a:p>
          <a:p>
            <a:r>
              <a:rPr lang="cs-CZ" dirty="0"/>
              <a:t>Ke mlýnu </a:t>
            </a:r>
            <a:r>
              <a:rPr lang="cs-CZ" dirty="0" smtClean="0"/>
              <a:t>pat</a:t>
            </a:r>
            <a:r>
              <a:rPr lang="cs-CZ" dirty="0" smtClean="0">
                <a:solidFill>
                  <a:srgbClr val="FF0000"/>
                </a:solidFill>
              </a:rPr>
              <a:t>ř</a:t>
            </a:r>
            <a:r>
              <a:rPr lang="cs-CZ" dirty="0" smtClean="0"/>
              <a:t>í  ml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nsk</a:t>
            </a:r>
            <a:r>
              <a:rPr lang="cs-CZ" dirty="0">
                <a:solidFill>
                  <a:srgbClr val="FF0000"/>
                </a:solidFill>
              </a:rPr>
              <a:t>é</a:t>
            </a:r>
            <a:r>
              <a:rPr lang="cs-CZ" dirty="0" smtClean="0"/>
              <a:t> </a:t>
            </a:r>
            <a:r>
              <a:rPr lang="cs-CZ" dirty="0"/>
              <a:t>kolo a </a:t>
            </a:r>
            <a:r>
              <a:rPr lang="cs-CZ" dirty="0" smtClean="0"/>
              <a:t>pru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ká řeka.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935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 CHYBY  23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cirkuse se </a:t>
            </a:r>
            <a:r>
              <a:rPr lang="cs-CZ" dirty="0" err="1" smtClean="0"/>
              <a:t>predvedl</a:t>
            </a:r>
            <a:r>
              <a:rPr lang="cs-CZ" dirty="0" smtClean="0"/>
              <a:t> </a:t>
            </a:r>
            <a:r>
              <a:rPr lang="cs-CZ" dirty="0" err="1" smtClean="0"/>
              <a:t>polikač</a:t>
            </a:r>
            <a:r>
              <a:rPr lang="cs-CZ" dirty="0" smtClean="0"/>
              <a:t> </a:t>
            </a:r>
            <a:r>
              <a:rPr lang="cs-CZ" dirty="0" err="1" smtClean="0"/>
              <a:t>mečú</a:t>
            </a:r>
            <a:r>
              <a:rPr lang="cs-CZ" dirty="0" smtClean="0"/>
              <a:t>. </a:t>
            </a:r>
            <a:r>
              <a:rPr lang="cs-CZ" dirty="0" err="1" smtClean="0"/>
              <a:t>Myloš</a:t>
            </a:r>
            <a:r>
              <a:rPr lang="cs-CZ" dirty="0" smtClean="0"/>
              <a:t> spolykal </a:t>
            </a:r>
            <a:r>
              <a:rPr lang="cs-CZ" dirty="0" err="1" smtClean="0"/>
              <a:t>dvjě</a:t>
            </a:r>
            <a:r>
              <a:rPr lang="cs-CZ" dirty="0" smtClean="0"/>
              <a:t> porce </a:t>
            </a:r>
            <a:r>
              <a:rPr lang="cs-CZ" dirty="0" err="1" smtClean="0"/>
              <a:t>zmrzlyni</a:t>
            </a:r>
            <a:r>
              <a:rPr lang="cs-CZ" dirty="0" smtClean="0"/>
              <a:t>. </a:t>
            </a:r>
            <a:r>
              <a:rPr lang="cs-CZ" dirty="0" err="1" smtClean="0"/>
              <a:t>Podlouhém</a:t>
            </a:r>
            <a:r>
              <a:rPr lang="cs-CZ" dirty="0" smtClean="0"/>
              <a:t> běhu mněl </a:t>
            </a:r>
            <a:r>
              <a:rPr lang="cs-CZ" dirty="0" err="1" smtClean="0"/>
              <a:t>zavodník</a:t>
            </a:r>
            <a:r>
              <a:rPr lang="cs-CZ" dirty="0" smtClean="0"/>
              <a:t> </a:t>
            </a:r>
            <a:r>
              <a:rPr lang="cs-CZ" dirty="0" err="1" smtClean="0"/>
              <a:t>bolave</a:t>
            </a:r>
            <a:r>
              <a:rPr lang="cs-CZ" dirty="0" smtClean="0"/>
              <a:t> </a:t>
            </a:r>
            <a:r>
              <a:rPr lang="cs-CZ" dirty="0" err="1" smtClean="0"/>
              <a:t>lytko</a:t>
            </a:r>
            <a:r>
              <a:rPr lang="cs-CZ" dirty="0" smtClean="0"/>
              <a:t>. </a:t>
            </a:r>
            <a:r>
              <a:rPr lang="cs-CZ" dirty="0" err="1" smtClean="0"/>
              <a:t>Stríček</a:t>
            </a:r>
            <a:r>
              <a:rPr lang="cs-CZ" dirty="0" smtClean="0"/>
              <a:t> </a:t>
            </a:r>
            <a:r>
              <a:rPr lang="cs-CZ" dirty="0" err="1" smtClean="0"/>
              <a:t>bidlí</a:t>
            </a:r>
            <a:r>
              <a:rPr lang="cs-CZ" dirty="0" smtClean="0"/>
              <a:t> v lysé nad </a:t>
            </a:r>
            <a:r>
              <a:rPr lang="cs-CZ" dirty="0" err="1" smtClean="0"/>
              <a:t>labem</a:t>
            </a:r>
            <a:r>
              <a:rPr lang="cs-CZ" dirty="0" smtClean="0"/>
              <a:t>. Na </a:t>
            </a:r>
            <a:r>
              <a:rPr lang="cs-CZ" dirty="0" err="1" smtClean="0"/>
              <a:t>lesni</a:t>
            </a:r>
            <a:r>
              <a:rPr lang="cs-CZ" dirty="0" smtClean="0"/>
              <a:t> </a:t>
            </a:r>
            <a:r>
              <a:rPr lang="cs-CZ" dirty="0" err="1" smtClean="0"/>
              <a:t>mýtíně</a:t>
            </a:r>
            <a:r>
              <a:rPr lang="cs-CZ" dirty="0" smtClean="0"/>
              <a:t> stál </a:t>
            </a:r>
            <a:r>
              <a:rPr lang="cs-CZ" dirty="0" err="1" smtClean="0"/>
              <a:t>krmeleč</a:t>
            </a:r>
            <a:r>
              <a:rPr lang="cs-CZ" dirty="0" smtClean="0"/>
              <a:t>. Podej mi pero a </a:t>
            </a:r>
            <a:r>
              <a:rPr lang="cs-CZ" dirty="0" err="1" smtClean="0"/>
              <a:t>tažku</a:t>
            </a:r>
            <a:r>
              <a:rPr lang="cs-CZ" dirty="0" smtClean="0"/>
              <a:t>. </a:t>
            </a:r>
            <a:r>
              <a:rPr lang="cs-CZ" dirty="0" err="1" smtClean="0"/>
              <a:t>Pojídle</a:t>
            </a:r>
            <a:r>
              <a:rPr lang="cs-CZ" dirty="0" smtClean="0"/>
              <a:t> budu mít </a:t>
            </a:r>
            <a:r>
              <a:rPr lang="cs-CZ" dirty="0" err="1" smtClean="0"/>
              <a:t>nadobí</a:t>
            </a:r>
            <a:r>
              <a:rPr lang="cs-CZ" dirty="0" smtClean="0"/>
              <a:t>.  </a:t>
            </a:r>
          </a:p>
          <a:p>
            <a:r>
              <a:rPr lang="cs-CZ" dirty="0"/>
              <a:t>V cirkuse se </a:t>
            </a: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ř</a:t>
            </a:r>
            <a:r>
              <a:rPr lang="cs-CZ" dirty="0" smtClean="0"/>
              <a:t>edvedl pol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kač meč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. 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loš </a:t>
            </a:r>
            <a:r>
              <a:rPr lang="cs-CZ" dirty="0"/>
              <a:t>spolykal </a:t>
            </a:r>
            <a:r>
              <a:rPr lang="cs-CZ" dirty="0" smtClean="0">
                <a:solidFill>
                  <a:srgbClr val="FF0000"/>
                </a:solidFill>
              </a:rPr>
              <a:t>dvě</a:t>
            </a:r>
            <a:r>
              <a:rPr lang="cs-CZ" dirty="0" smtClean="0"/>
              <a:t> </a:t>
            </a:r>
            <a:r>
              <a:rPr lang="cs-CZ" dirty="0"/>
              <a:t>porce </a:t>
            </a:r>
            <a:r>
              <a:rPr lang="cs-CZ" dirty="0" smtClean="0"/>
              <a:t>zmrzl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</a:t>
            </a:r>
            <a:r>
              <a:rPr lang="cs-CZ" dirty="0">
                <a:solidFill>
                  <a:srgbClr val="FF0000"/>
                </a:solidFill>
              </a:rPr>
              <a:t>y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Po dlouhém</a:t>
            </a:r>
            <a:r>
              <a:rPr lang="cs-CZ" dirty="0" smtClean="0"/>
              <a:t> </a:t>
            </a:r>
            <a:r>
              <a:rPr lang="cs-CZ" dirty="0"/>
              <a:t>běhu </a:t>
            </a:r>
            <a:r>
              <a:rPr lang="cs-CZ" dirty="0" smtClean="0">
                <a:solidFill>
                  <a:srgbClr val="FF0000"/>
                </a:solidFill>
              </a:rPr>
              <a:t>měl</a:t>
            </a:r>
            <a:r>
              <a:rPr lang="cs-CZ" dirty="0" smtClean="0"/>
              <a:t> z</a:t>
            </a:r>
            <a:r>
              <a:rPr lang="cs-CZ" dirty="0" smtClean="0">
                <a:solidFill>
                  <a:srgbClr val="FF0000"/>
                </a:solidFill>
              </a:rPr>
              <a:t>á</a:t>
            </a:r>
            <a:r>
              <a:rPr lang="cs-CZ" dirty="0" smtClean="0"/>
              <a:t>vodník bolav</a:t>
            </a:r>
            <a:r>
              <a:rPr lang="cs-CZ" dirty="0" smtClean="0">
                <a:solidFill>
                  <a:srgbClr val="FF0000"/>
                </a:solidFill>
              </a:rPr>
              <a:t>é</a:t>
            </a:r>
            <a:r>
              <a:rPr lang="cs-CZ" dirty="0" smtClean="0"/>
              <a:t> 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tko</a:t>
            </a:r>
            <a:r>
              <a:rPr lang="cs-CZ" dirty="0"/>
              <a:t>. </a:t>
            </a:r>
            <a:r>
              <a:rPr lang="cs-CZ" dirty="0" smtClean="0"/>
              <a:t>Str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ček 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dlí </a:t>
            </a:r>
            <a:r>
              <a:rPr lang="cs-CZ" dirty="0"/>
              <a:t>v </a:t>
            </a:r>
            <a:r>
              <a:rPr lang="cs-CZ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ysé </a:t>
            </a:r>
            <a:r>
              <a:rPr lang="cs-CZ" dirty="0"/>
              <a:t>nad </a:t>
            </a:r>
            <a:r>
              <a:rPr lang="cs-CZ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abem</a:t>
            </a:r>
            <a:r>
              <a:rPr lang="cs-CZ" dirty="0"/>
              <a:t>. Na </a:t>
            </a:r>
            <a:r>
              <a:rPr lang="cs-CZ" dirty="0" smtClean="0"/>
              <a:t>lesn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mýt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ně </a:t>
            </a:r>
            <a:r>
              <a:rPr lang="cs-CZ" dirty="0"/>
              <a:t>stál </a:t>
            </a:r>
            <a:r>
              <a:rPr lang="cs-CZ" dirty="0" smtClean="0"/>
              <a:t>krmele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r>
              <a:rPr lang="cs-CZ" dirty="0" smtClean="0"/>
              <a:t>. </a:t>
            </a:r>
            <a:r>
              <a:rPr lang="cs-CZ" dirty="0"/>
              <a:t>Podej mi pero a </a:t>
            </a:r>
            <a:r>
              <a:rPr lang="cs-CZ" dirty="0" smtClean="0"/>
              <a:t>tu</a:t>
            </a:r>
            <a:r>
              <a:rPr lang="cs-CZ" dirty="0">
                <a:solidFill>
                  <a:srgbClr val="FF0000"/>
                </a:solidFill>
              </a:rPr>
              <a:t>ž</a:t>
            </a:r>
            <a:r>
              <a:rPr lang="cs-CZ" dirty="0" smtClean="0"/>
              <a:t>ku</a:t>
            </a:r>
            <a:r>
              <a:rPr lang="cs-CZ" dirty="0"/>
              <a:t>. </a:t>
            </a:r>
            <a:r>
              <a:rPr lang="cs-CZ" dirty="0" smtClean="0">
                <a:solidFill>
                  <a:srgbClr val="FF0000"/>
                </a:solidFill>
              </a:rPr>
              <a:t>Po jídle</a:t>
            </a:r>
            <a:r>
              <a:rPr lang="cs-CZ" dirty="0" smtClean="0"/>
              <a:t> </a:t>
            </a:r>
            <a:r>
              <a:rPr lang="cs-CZ" dirty="0"/>
              <a:t>budu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 n</a:t>
            </a:r>
            <a:r>
              <a:rPr lang="cs-CZ" dirty="0" smtClean="0">
                <a:solidFill>
                  <a:srgbClr val="FF0000"/>
                </a:solidFill>
              </a:rPr>
              <a:t>á</a:t>
            </a:r>
            <a:r>
              <a:rPr lang="cs-CZ" dirty="0" smtClean="0"/>
              <a:t>dobí</a:t>
            </a:r>
            <a:r>
              <a:rPr lang="cs-CZ" dirty="0"/>
              <a:t>.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61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 CHYBY  20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Upřel na mě </a:t>
            </a:r>
            <a:r>
              <a:rPr lang="cs-CZ" dirty="0" err="1" smtClean="0"/>
              <a:t>nevyzpitatelný</a:t>
            </a:r>
            <a:r>
              <a:rPr lang="cs-CZ" dirty="0" smtClean="0"/>
              <a:t> </a:t>
            </a:r>
            <a:r>
              <a:rPr lang="cs-CZ" dirty="0" err="1" smtClean="0"/>
              <a:t>pohlet</a:t>
            </a:r>
            <a:r>
              <a:rPr lang="cs-CZ" dirty="0" smtClean="0"/>
              <a:t>. Slepýš i </a:t>
            </a:r>
            <a:r>
              <a:rPr lang="cs-CZ" dirty="0" err="1" smtClean="0"/>
              <a:t>netopír</a:t>
            </a:r>
            <a:r>
              <a:rPr lang="cs-CZ" dirty="0" smtClean="0"/>
              <a:t> jsou </a:t>
            </a:r>
            <a:r>
              <a:rPr lang="cs-CZ" dirty="0" err="1" smtClean="0"/>
              <a:t>užytečný</a:t>
            </a:r>
            <a:r>
              <a:rPr lang="cs-CZ" dirty="0" smtClean="0"/>
              <a:t> </a:t>
            </a:r>
            <a:r>
              <a:rPr lang="cs-CZ" dirty="0" err="1" smtClean="0"/>
              <a:t>tvoreckove</a:t>
            </a:r>
            <a:r>
              <a:rPr lang="cs-CZ" dirty="0" smtClean="0"/>
              <a:t>. Na </a:t>
            </a:r>
            <a:r>
              <a:rPr lang="cs-CZ" dirty="0" err="1" smtClean="0"/>
              <a:t>jasne</a:t>
            </a:r>
            <a:r>
              <a:rPr lang="cs-CZ" dirty="0" smtClean="0"/>
              <a:t> obloze se </a:t>
            </a:r>
            <a:r>
              <a:rPr lang="cs-CZ" dirty="0" err="1" smtClean="0"/>
              <a:t>třpitý</a:t>
            </a:r>
            <a:r>
              <a:rPr lang="cs-CZ" dirty="0" smtClean="0"/>
              <a:t> </a:t>
            </a:r>
            <a:r>
              <a:rPr lang="cs-CZ" dirty="0" err="1" smtClean="0"/>
              <a:t>hvjezdi</a:t>
            </a:r>
            <a:r>
              <a:rPr lang="cs-CZ" dirty="0" smtClean="0"/>
              <a:t>. </a:t>
            </a:r>
            <a:r>
              <a:rPr lang="cs-CZ" dirty="0" err="1" smtClean="0"/>
              <a:t>Babyčku</a:t>
            </a:r>
            <a:r>
              <a:rPr lang="cs-CZ" dirty="0" smtClean="0"/>
              <a:t> </a:t>
            </a:r>
            <a:r>
              <a:rPr lang="cs-CZ" dirty="0" err="1" smtClean="0"/>
              <a:t>pícha</a:t>
            </a:r>
            <a:r>
              <a:rPr lang="cs-CZ" dirty="0" smtClean="0"/>
              <a:t> </a:t>
            </a:r>
            <a:r>
              <a:rPr lang="cs-CZ" dirty="0" err="1" smtClean="0"/>
              <a:t>vzádech</a:t>
            </a:r>
            <a:r>
              <a:rPr lang="cs-CZ" dirty="0" smtClean="0"/>
              <a:t>. Po vydatném </a:t>
            </a:r>
            <a:r>
              <a:rPr lang="cs-CZ" dirty="0" err="1" smtClean="0"/>
              <a:t>objedě</a:t>
            </a:r>
            <a:r>
              <a:rPr lang="cs-CZ" dirty="0" smtClean="0"/>
              <a:t> </a:t>
            </a:r>
            <a:r>
              <a:rPr lang="cs-CZ" dirty="0" err="1" smtClean="0"/>
              <a:t>jirka</a:t>
            </a:r>
            <a:r>
              <a:rPr lang="cs-CZ" dirty="0" smtClean="0"/>
              <a:t> hodně pyl. </a:t>
            </a:r>
            <a:r>
              <a:rPr lang="cs-CZ" dirty="0" err="1" smtClean="0"/>
              <a:t>Zmyje</a:t>
            </a:r>
            <a:r>
              <a:rPr lang="cs-CZ" dirty="0" smtClean="0"/>
              <a:t> zasyčela a </a:t>
            </a:r>
            <a:r>
              <a:rPr lang="cs-CZ" dirty="0" err="1" smtClean="0"/>
              <a:t>odplazyla</a:t>
            </a:r>
            <a:r>
              <a:rPr lang="cs-CZ" dirty="0" smtClean="0"/>
              <a:t> se </a:t>
            </a:r>
            <a:r>
              <a:rPr lang="cs-CZ" dirty="0" err="1" smtClean="0"/>
              <a:t>pryc</a:t>
            </a:r>
            <a:r>
              <a:rPr lang="cs-CZ" dirty="0" smtClean="0"/>
              <a:t> ke kameny.</a:t>
            </a:r>
          </a:p>
          <a:p>
            <a:r>
              <a:rPr lang="cs-CZ" dirty="0"/>
              <a:t>Upřel na mě </a:t>
            </a:r>
            <a:r>
              <a:rPr lang="cs-CZ" dirty="0" smtClean="0"/>
              <a:t>nevyzp</a:t>
            </a:r>
            <a:r>
              <a:rPr lang="cs-CZ" dirty="0">
                <a:solidFill>
                  <a:srgbClr val="FF0000"/>
                </a:solidFill>
              </a:rPr>
              <a:t>y</a:t>
            </a:r>
            <a:r>
              <a:rPr lang="cs-CZ" dirty="0" smtClean="0"/>
              <a:t>tatelný pohle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. </a:t>
            </a:r>
            <a:r>
              <a:rPr lang="cs-CZ" dirty="0"/>
              <a:t>Slepýš i </a:t>
            </a:r>
            <a:r>
              <a:rPr lang="cs-CZ" dirty="0" smtClean="0"/>
              <a:t>netop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r </a:t>
            </a:r>
            <a:r>
              <a:rPr lang="cs-CZ" dirty="0"/>
              <a:t>jsou </a:t>
            </a:r>
            <a:r>
              <a:rPr lang="cs-CZ" dirty="0" smtClean="0"/>
              <a:t>už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tečn</a:t>
            </a:r>
            <a:r>
              <a:rPr lang="cs-CZ" dirty="0">
                <a:solidFill>
                  <a:srgbClr val="FF0000"/>
                </a:solidFill>
              </a:rPr>
              <a:t>í</a:t>
            </a:r>
            <a:r>
              <a:rPr lang="cs-CZ" dirty="0" smtClean="0"/>
              <a:t> </a:t>
            </a:r>
            <a:r>
              <a:rPr lang="cs-CZ" dirty="0" err="1" smtClean="0"/>
              <a:t>tvore</a:t>
            </a:r>
            <a:r>
              <a:rPr lang="cs-CZ" dirty="0" err="1" smtClean="0">
                <a:solidFill>
                  <a:srgbClr val="FF0000"/>
                </a:solidFill>
              </a:rPr>
              <a:t>č</a:t>
            </a:r>
            <a:r>
              <a:rPr lang="cs-CZ" dirty="0" err="1" smtClean="0"/>
              <a:t>kov</a:t>
            </a:r>
            <a:r>
              <a:rPr lang="cs-CZ" dirty="0" err="1">
                <a:solidFill>
                  <a:srgbClr val="FF0000"/>
                </a:solidFill>
              </a:rPr>
              <a:t>é</a:t>
            </a:r>
            <a:r>
              <a:rPr lang="cs-CZ" dirty="0" smtClean="0"/>
              <a:t>. </a:t>
            </a:r>
            <a:r>
              <a:rPr lang="cs-CZ" dirty="0"/>
              <a:t>Na jasn</a:t>
            </a:r>
            <a:r>
              <a:rPr lang="cs-CZ" dirty="0">
                <a:solidFill>
                  <a:srgbClr val="FF0000"/>
                </a:solidFill>
              </a:rPr>
              <a:t>é</a:t>
            </a:r>
            <a:r>
              <a:rPr lang="cs-CZ" dirty="0"/>
              <a:t> obloze se </a:t>
            </a:r>
            <a:r>
              <a:rPr lang="cs-CZ" dirty="0" smtClean="0"/>
              <a:t>třp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</a:t>
            </a:r>
            <a:r>
              <a:rPr lang="cs-CZ" dirty="0">
                <a:solidFill>
                  <a:srgbClr val="FF0000"/>
                </a:solidFill>
              </a:rPr>
              <a:t>í</a:t>
            </a:r>
            <a:r>
              <a:rPr lang="cs-CZ" dirty="0" smtClean="0"/>
              <a:t> hvězd</a:t>
            </a:r>
            <a:r>
              <a:rPr lang="cs-CZ" dirty="0">
                <a:solidFill>
                  <a:srgbClr val="FF0000"/>
                </a:solidFill>
              </a:rPr>
              <a:t>y</a:t>
            </a:r>
            <a:r>
              <a:rPr lang="cs-CZ" dirty="0" smtClean="0"/>
              <a:t>. Bab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čku pích</a:t>
            </a:r>
            <a:r>
              <a:rPr lang="cs-CZ" dirty="0" smtClean="0">
                <a:solidFill>
                  <a:srgbClr val="FF0000"/>
                </a:solidFill>
              </a:rPr>
              <a:t>á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zádech</a:t>
            </a:r>
            <a:r>
              <a:rPr lang="cs-CZ" dirty="0"/>
              <a:t>. Po vydatném </a:t>
            </a:r>
            <a:r>
              <a:rPr lang="cs-CZ" dirty="0" smtClean="0"/>
              <a:t>obědě </a:t>
            </a:r>
            <a:r>
              <a:rPr lang="cs-CZ" dirty="0" smtClean="0">
                <a:solidFill>
                  <a:srgbClr val="FF0000"/>
                </a:solidFill>
              </a:rPr>
              <a:t>J</a:t>
            </a:r>
            <a:r>
              <a:rPr lang="cs-CZ" dirty="0" smtClean="0"/>
              <a:t>irka </a:t>
            </a:r>
            <a:r>
              <a:rPr lang="cs-CZ" dirty="0"/>
              <a:t>hodně </a:t>
            </a: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</a:t>
            </a:r>
            <a:r>
              <a:rPr lang="cs-CZ" dirty="0"/>
              <a:t>. </a:t>
            </a:r>
            <a:r>
              <a:rPr lang="cs-CZ" dirty="0" smtClean="0"/>
              <a:t>Zm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je </a:t>
            </a:r>
            <a:r>
              <a:rPr lang="cs-CZ" dirty="0"/>
              <a:t>zasyčela a </a:t>
            </a:r>
            <a:r>
              <a:rPr lang="cs-CZ" dirty="0" smtClean="0"/>
              <a:t>odplaz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la </a:t>
            </a:r>
            <a:r>
              <a:rPr lang="cs-CZ" dirty="0"/>
              <a:t>se </a:t>
            </a:r>
            <a:r>
              <a:rPr lang="cs-CZ" dirty="0" smtClean="0"/>
              <a:t>pry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 </a:t>
            </a:r>
            <a:r>
              <a:rPr lang="cs-CZ" dirty="0"/>
              <a:t>ke </a:t>
            </a:r>
            <a:r>
              <a:rPr lang="cs-CZ" dirty="0" smtClean="0"/>
              <a:t>kamen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8947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 PÁD  A 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domu                          s maminkou</a:t>
            </a:r>
          </a:p>
          <a:p>
            <a:r>
              <a:rPr lang="cs-CZ" dirty="0" smtClean="0"/>
              <a:t>kamaráda                      kluci</a:t>
            </a:r>
          </a:p>
          <a:p>
            <a:r>
              <a:rPr lang="cs-CZ" dirty="0" smtClean="0"/>
              <a:t>ke škole                         do práce</a:t>
            </a:r>
          </a:p>
          <a:p>
            <a:r>
              <a:rPr lang="cs-CZ" dirty="0" smtClean="0"/>
              <a:t>dortem                          bez oken</a:t>
            </a:r>
          </a:p>
          <a:p>
            <a:r>
              <a:rPr lang="cs-CZ" dirty="0" smtClean="0"/>
              <a:t>žákyním                        číslo</a:t>
            </a:r>
          </a:p>
          <a:p>
            <a:r>
              <a:rPr lang="cs-CZ" dirty="0" smtClean="0"/>
              <a:t>botám                            sestro</a:t>
            </a:r>
          </a:p>
          <a:p>
            <a:r>
              <a:rPr lang="cs-CZ" dirty="0" smtClean="0"/>
              <a:t>o štěňatech                   sešity</a:t>
            </a:r>
          </a:p>
          <a:p>
            <a:r>
              <a:rPr lang="cs-CZ" dirty="0" smtClean="0"/>
              <a:t>svetr                              nad stolem</a:t>
            </a:r>
          </a:p>
          <a:p>
            <a:r>
              <a:rPr lang="cs-CZ" dirty="0" smtClean="0"/>
              <a:t>v krabici                       Viléme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515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4NL06TZY\MP9004466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131145"/>
            <a:ext cx="2063855" cy="1596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QLUXCORF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250763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F5M6QV46\MM91000108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812" y="4161396"/>
            <a:ext cx="1386840" cy="1584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496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296</TotalTime>
  <Words>655</Words>
  <Application>Microsoft Office PowerPoint</Application>
  <PresentationFormat>Předvádění na obrazovce (4:3)</PresentationFormat>
  <Paragraphs>90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c</vt:lpstr>
      <vt:lpstr>ANOTACE</vt:lpstr>
      <vt:lpstr>PIŠ  SLOVA  PŘÍBUZNÁ</vt:lpstr>
      <vt:lpstr>DOPIŠ  VELKÁ  NEBO  MALÁ  PÍSMENA</vt:lpstr>
      <vt:lpstr>VYHLEDEJ  SLOVA  MNOHOZNAČNÁ</vt:lpstr>
      <vt:lpstr>DOPLŇ  SYNONYMA</vt:lpstr>
      <vt:lpstr>HLEDEJ  CHYBY  22 chyb</vt:lpstr>
      <vt:lpstr>HLEDEJ  CHYBY  23</vt:lpstr>
      <vt:lpstr>HLEDEJ  CHYBY  20</vt:lpstr>
      <vt:lpstr>URČI  PÁD  A  ČÍSLO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29</cp:revision>
  <dcterms:created xsi:type="dcterms:W3CDTF">2013-04-07T17:18:38Z</dcterms:created>
  <dcterms:modified xsi:type="dcterms:W3CDTF">2013-05-26T16:45:15Z</dcterms:modified>
</cp:coreProperties>
</file>