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ink/ink1.xml" ContentType="application/inkml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3" r:id="rId6"/>
    <p:sldId id="266" r:id="rId7"/>
    <p:sldId id="269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VY_32_INOVACE_04_Pohádky (1.)</a:t>
          </a:r>
          <a:r>
            <a:rPr lang="cs-CZ" sz="2000" baseline="0" dirty="0" err="1" smtClean="0"/>
            <a:t>B.Němcová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VY_32_INOVACE_04_Pohádky (1.)</a:t>
          </a:r>
          <a:r>
            <a:rPr lang="cs-CZ" sz="2000" kern="1200" baseline="0" dirty="0" err="1" smtClean="0"/>
            <a:t>B.Němcová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19T13:30:54.658"/>
    </inkml:context>
    <inkml:brush xml:id="br0">
      <inkml:brushProperty name="width" value="0.08819" units="cm"/>
      <inkml:brushProperty name="height" value="0.35278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11237 17983,'0'0,"49"0,-49 0,25 0,-25 0,50 0,-50 0,25 0,-25 0,49 0,-49 0,25 0,-25 0,50 0,-50 0,25 0,-25 0,24-24,-24 24,25 0,0 0,-25 0,25-25,-25 25,25 0,-1 0,-24 0,25 0,0 0,-25 0,25 0,0 0,-1 0,-24 0,25 0,0 0,0 0,-25 0,25 0,-1 0,1 0,-25 0,25 0,0 0,0 0,-25 0,24 0,1 0,0 0,-25 0,25 0,0 0,-25 0,24 0,-24 0,25 0,0 0,0 0,-25 0,25 0,-1 0,1 0,-25 0,25 0,0 0,0 0,-25 0,24 0,1 0,0 0,-25 0,25 0,0 0,0 0,-1 0,1 0,0 0,-25-25,25 25,0 0,-1 0,-24 0,25 0,0 0,0 0,-25 0,25 0,-1 0,1 0,-25 0,25 0,0 0,-25 0,25 0,-25 0,24 0,1 0,0 0,-25 0,25 0,0 0,-1 0,-24 0,25 0,0 0,0 0,-25 0,25 0,-1 0,1 0,-25 0,25 0,0 0,0 0,-25 0,24 0,1 0,0 0,-25 0,25 0,0 0,-1 0,-24 0,25 0,0 0,0 0,-25 0,25 0,0 0,-1-25,-24 0,25 25,0 0,0 0,-25 0,25 0,-1 0,1 0,-25 0,25 0,-25 0,25 0,-25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gi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550584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využitelný pro práci na interaktivní tabuli</a:t>
            </a:r>
          </a:p>
          <a:p>
            <a:r>
              <a:rPr lang="cs-CZ" dirty="0" smtClean="0"/>
              <a:t>Určeno pro žáky 4</a:t>
            </a:r>
            <a:r>
              <a:rPr lang="cs-CZ" dirty="0" smtClean="0"/>
              <a:t>. a </a:t>
            </a:r>
            <a:r>
              <a:rPr lang="cs-CZ" dirty="0" smtClean="0"/>
              <a:t>5</a:t>
            </a:r>
            <a:r>
              <a:rPr lang="cs-CZ" dirty="0" smtClean="0"/>
              <a:t>. ročníku</a:t>
            </a:r>
            <a:endParaRPr lang="cs-CZ" dirty="0" smtClean="0"/>
          </a:p>
          <a:p>
            <a:r>
              <a:rPr lang="cs-CZ" dirty="0" smtClean="0"/>
              <a:t>Český jazyk-literární výchova-Pohádky Boženy Němcové</a:t>
            </a:r>
          </a:p>
          <a:p>
            <a:r>
              <a:rPr lang="cs-CZ" dirty="0" smtClean="0"/>
              <a:t>Ukázka knih pohádek ,četba s porozuměním,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rozbor textu/význam některých slov/,kontrolní      otázky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0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1495726"/>
            <a:ext cx="4608512" cy="5248707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252028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ILUSTRACE-KAREL SVOLINSKÝ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8775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153" b="21945"/>
          <a:stretch/>
        </p:blipFill>
        <p:spPr>
          <a:xfrm>
            <a:off x="11919" y="116632"/>
            <a:ext cx="9132081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4171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773" b="9206"/>
          <a:stretch/>
        </p:blipFill>
        <p:spPr>
          <a:xfrm>
            <a:off x="0" y="-134257"/>
            <a:ext cx="9126812" cy="685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799606" y="6195144"/>
            <a:ext cx="1944216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MOUDŘE</a:t>
            </a:r>
            <a:endParaRPr lang="cs-CZ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3">
            <p14:nvContentPartPr>
              <p14:cNvPr id="9" name="Rukopis 8"/>
              <p14:cNvContentPartPr/>
              <p14:nvPr/>
            </p14:nvContentPartPr>
            <p14:xfrm>
              <a:off x="4045320" y="6429240"/>
              <a:ext cx="920160" cy="45000"/>
            </p14:xfrm>
          </p:contentPart>
        </mc:Choice>
        <mc:Fallback>
          <p:pic>
            <p:nvPicPr>
              <p:cNvPr id="9" name="Rukopis 8"/>
              <p:cNvPicPr/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4029480" y="6365880"/>
                <a:ext cx="951840" cy="172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29427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ano-ne</a:t>
            </a:r>
          </a:p>
          <a:p>
            <a:r>
              <a:rPr lang="cs-CZ" dirty="0" smtClean="0"/>
              <a:t>Sedlák byl odjakživa chudý.</a:t>
            </a:r>
          </a:p>
          <a:p>
            <a:r>
              <a:rPr lang="cs-CZ" dirty="0" smtClean="0"/>
              <a:t>Měl mnoho starostí.</a:t>
            </a:r>
          </a:p>
          <a:p>
            <a:r>
              <a:rPr lang="cs-CZ" dirty="0" smtClean="0"/>
              <a:t>Odešel do světa hledat práci.</a:t>
            </a:r>
          </a:p>
          <a:p>
            <a:r>
              <a:rPr lang="cs-CZ" dirty="0" smtClean="0"/>
              <a:t>Došel do zámku.</a:t>
            </a:r>
          </a:p>
          <a:p>
            <a:r>
              <a:rPr lang="cs-CZ" dirty="0" smtClean="0"/>
              <a:t>Král obdivoval jeho černé vlasy.</a:t>
            </a:r>
          </a:p>
          <a:p>
            <a:r>
              <a:rPr lang="cs-CZ" dirty="0" smtClean="0"/>
              <a:t>Král mu dával hádanky.</a:t>
            </a:r>
          </a:p>
          <a:p>
            <a:r>
              <a:rPr lang="cs-CZ" dirty="0" smtClean="0"/>
              <a:t>Sedlák byl chytrý.</a:t>
            </a:r>
          </a:p>
          <a:p>
            <a:r>
              <a:rPr lang="cs-CZ" dirty="0" smtClean="0"/>
              <a:t>Král odměnil sedláka za jeho odpověď.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Co odpověděl sedlák?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Uprav nesprávné věty a pohádku vyprávěj. 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051" name="Picture 3" descr="C:\Users\Dana\AppData\Local\Microsoft\Windows\Temporary Internet Files\Content.IE5\4BCX6SUN\MC900190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39114"/>
            <a:ext cx="2799380" cy="161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QV186CIZ\MC900304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4005"/>
            <a:ext cx="146029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39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NÁZEV POHÁDKY - Sedlák…………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54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r>
              <a:rPr lang="cs-CZ" sz="5400" dirty="0" smtClean="0"/>
              <a:t>PÁNEM</a:t>
            </a:r>
            <a:endParaRPr lang="cs-CZ" sz="5400" dirty="0"/>
          </a:p>
        </p:txBody>
      </p:sp>
      <p:pic>
        <p:nvPicPr>
          <p:cNvPr id="2050" name="Picture 2" descr="C:\Users\Dana\AppData\Local\Microsoft\Windows\Temporary Internet Files\Content.IE5\ZQXIZR64\MC900231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12865"/>
            <a:ext cx="388843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paměť s přímým přístupem 4"/>
          <p:cNvSpPr/>
          <p:nvPr/>
        </p:nvSpPr>
        <p:spPr>
          <a:xfrm>
            <a:off x="4644008" y="249289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5292080" y="249289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5940152" y="249289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6556672" y="2504480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aměť s přímým přístupem 9"/>
          <p:cNvSpPr/>
          <p:nvPr/>
        </p:nvSpPr>
        <p:spPr>
          <a:xfrm>
            <a:off x="7177240" y="249289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7814900" y="2517529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aměť s přímým přístupem 11"/>
          <p:cNvSpPr/>
          <p:nvPr/>
        </p:nvSpPr>
        <p:spPr>
          <a:xfrm>
            <a:off x="4644008" y="3118272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4696995" y="3732064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aměť s přímým přístupem 13"/>
          <p:cNvSpPr/>
          <p:nvPr/>
        </p:nvSpPr>
        <p:spPr>
          <a:xfrm>
            <a:off x="5292080" y="1931300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aměť s přímým přístupem 14"/>
          <p:cNvSpPr/>
          <p:nvPr/>
        </p:nvSpPr>
        <p:spPr>
          <a:xfrm>
            <a:off x="5292080" y="3131321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aměť s přímým přístupem 15"/>
          <p:cNvSpPr/>
          <p:nvPr/>
        </p:nvSpPr>
        <p:spPr>
          <a:xfrm>
            <a:off x="5292080" y="3745113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aměť s přímým přístupem 16"/>
          <p:cNvSpPr/>
          <p:nvPr/>
        </p:nvSpPr>
        <p:spPr>
          <a:xfrm>
            <a:off x="5910719" y="3106688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aměť s přímým přístupem 17"/>
          <p:cNvSpPr/>
          <p:nvPr/>
        </p:nvSpPr>
        <p:spPr>
          <a:xfrm>
            <a:off x="5941866" y="3745113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paměť s přímým přístupem 18"/>
          <p:cNvSpPr/>
          <p:nvPr/>
        </p:nvSpPr>
        <p:spPr>
          <a:xfrm>
            <a:off x="6589938" y="3100827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paměť s přímým přístupem 19"/>
          <p:cNvSpPr/>
          <p:nvPr/>
        </p:nvSpPr>
        <p:spPr>
          <a:xfrm>
            <a:off x="6589938" y="371441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paměť s přímým přístupem 20"/>
          <p:cNvSpPr/>
          <p:nvPr/>
        </p:nvSpPr>
        <p:spPr>
          <a:xfrm>
            <a:off x="7177240" y="3131321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paměť s přímým přístupem 21"/>
          <p:cNvSpPr/>
          <p:nvPr/>
        </p:nvSpPr>
        <p:spPr>
          <a:xfrm>
            <a:off x="6558791" y="1931300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aměť s přímým přístupem 22"/>
          <p:cNvSpPr/>
          <p:nvPr/>
        </p:nvSpPr>
        <p:spPr>
          <a:xfrm>
            <a:off x="7213918" y="371441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paměť s přímým přístupem 23"/>
          <p:cNvSpPr/>
          <p:nvPr/>
        </p:nvSpPr>
        <p:spPr>
          <a:xfrm>
            <a:off x="7238010" y="4328208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paměť s přímým přístupem 24"/>
          <p:cNvSpPr/>
          <p:nvPr/>
        </p:nvSpPr>
        <p:spPr>
          <a:xfrm>
            <a:off x="7785903" y="1931300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aměť s přímým přístupem 25"/>
          <p:cNvSpPr/>
          <p:nvPr/>
        </p:nvSpPr>
        <p:spPr>
          <a:xfrm>
            <a:off x="7839728" y="3118272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paměť s přímým přístupem 26"/>
          <p:cNvSpPr/>
          <p:nvPr/>
        </p:nvSpPr>
        <p:spPr>
          <a:xfrm>
            <a:off x="7861990" y="3714416"/>
            <a:ext cx="648072" cy="613792"/>
          </a:xfrm>
          <a:prstGeom prst="flowChartMagneticDrum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834" y="1260011"/>
            <a:ext cx="790050" cy="701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JG4UUQUC\MC9004412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0859" y="4380980"/>
            <a:ext cx="1155576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QV186CIZ\MC9004413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5729" y="1186910"/>
            <a:ext cx="1020345" cy="84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JG4UUQUC\MM900395710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5510" y="4438899"/>
            <a:ext cx="9525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4BCX6SUN\MC9002156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7956" y="1042982"/>
            <a:ext cx="1063782" cy="96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ana\AppData\Local\Microsoft\Windows\Temporary Internet Files\Content.IE5\QV186CIZ\MP90040108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0892" y="5085184"/>
            <a:ext cx="929047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692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Kniha-Pohádky Boženy Němcové,SNDK-Albatros,1963</a:t>
            </a:r>
          </a:p>
          <a:p>
            <a:r>
              <a:rPr lang="cs-CZ" dirty="0" smtClean="0"/>
              <a:t>Vlastní fotodokumentace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89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86992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783</TotalTime>
  <Words>131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ILUSTRACE-KAREL SVOLINSKÝ</vt:lpstr>
      <vt:lpstr>Snímek 4</vt:lpstr>
      <vt:lpstr>Snímek 5</vt:lpstr>
      <vt:lpstr>Snímek 6</vt:lpstr>
      <vt:lpstr>NÁZEV POHÁDKY - Sedlák…………</vt:lpstr>
      <vt:lpstr>Použité zdroje</vt:lpstr>
      <vt:lpstr>Snímek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59</cp:revision>
  <dcterms:created xsi:type="dcterms:W3CDTF">2011-06-20T10:40:08Z</dcterms:created>
  <dcterms:modified xsi:type="dcterms:W3CDTF">2013-05-26T17:16:06Z</dcterms:modified>
</cp:coreProperties>
</file>