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2" r:id="rId5"/>
    <p:sldId id="261" r:id="rId6"/>
    <p:sldId id="267" r:id="rId7"/>
    <p:sldId id="265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VY_32_INOVACE_03_Pohádky(2)</a:t>
          </a:r>
          <a:r>
            <a:rPr lang="cs-CZ" sz="2000" baseline="0" dirty="0" err="1" smtClean="0"/>
            <a:t>B.Němcová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VY_32_INOVACE_03_Pohádky(2)</a:t>
          </a:r>
          <a:r>
            <a:rPr lang="cs-CZ" sz="2000" kern="1200" baseline="0" dirty="0" err="1" smtClean="0"/>
            <a:t>B.Němcová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63657437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Materiál využitelný pro práci na interaktivní tabuli</a:t>
            </a:r>
          </a:p>
          <a:p>
            <a:r>
              <a:rPr lang="cs-CZ" dirty="0" smtClean="0"/>
              <a:t>Určeno pro žáky 4</a:t>
            </a:r>
            <a:r>
              <a:rPr lang="cs-CZ" dirty="0" smtClean="0"/>
              <a:t>. a </a:t>
            </a:r>
            <a:r>
              <a:rPr lang="cs-CZ" dirty="0" smtClean="0"/>
              <a:t>5.ročníku</a:t>
            </a:r>
          </a:p>
          <a:p>
            <a:r>
              <a:rPr lang="cs-CZ" dirty="0" smtClean="0"/>
              <a:t>Český jazyk-literární výchova-Pohádky Boženy Němcové</a:t>
            </a:r>
          </a:p>
          <a:p>
            <a:r>
              <a:rPr lang="cs-CZ" dirty="0" smtClean="0"/>
              <a:t>Ukázka knih </a:t>
            </a:r>
            <a:r>
              <a:rPr lang="cs-CZ" dirty="0" smtClean="0"/>
              <a:t>pohádek, četba </a:t>
            </a:r>
            <a:r>
              <a:rPr lang="cs-CZ" dirty="0" smtClean="0"/>
              <a:t>s porozuměním,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rozbor </a:t>
            </a:r>
            <a:r>
              <a:rPr lang="cs-CZ" dirty="0" smtClean="0"/>
              <a:t>textu /</a:t>
            </a:r>
            <a:r>
              <a:rPr lang="cs-CZ" dirty="0" smtClean="0"/>
              <a:t>význam některých slov</a:t>
            </a:r>
            <a:r>
              <a:rPr lang="cs-CZ" dirty="0" smtClean="0"/>
              <a:t>/, kontrolní      </a:t>
            </a:r>
            <a:r>
              <a:rPr lang="cs-CZ" dirty="0" smtClean="0"/>
              <a:t>otázky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206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Božena Němcová-Pohádky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2204864"/>
            <a:ext cx="2880320" cy="3941477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1988840"/>
            <a:ext cx="3168353" cy="443711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915816" y="1395134"/>
            <a:ext cx="3107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ILUSTROVAL: KAREL SVOLINSKÝ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996243"/>
            <a:ext cx="1573213" cy="135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87754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645" b="40615"/>
          <a:stretch/>
        </p:blipFill>
        <p:spPr>
          <a:xfrm>
            <a:off x="10276" y="-1"/>
            <a:ext cx="9133723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53050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72" r="5472" b="14497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94812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4211960" y="197474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4211960" y="861864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4248527" y="1488232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249654" y="2163525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265295" y="2839118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258320" y="3507854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258320" y="4134222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256066" y="4773003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211960" y="5399371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211960" y="6032977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563888" y="223640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895258" y="235496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898269" y="235496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207782" y="197474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569522" y="861864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915816" y="850008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610248" y="1488232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860032" y="1476376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508104" y="1476376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161675" y="1488232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851115" y="1488232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624762" y="2163525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913367" y="2163525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5589341" y="2129263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6249324" y="2163525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6897396" y="2163525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3593613" y="2839118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4928794" y="2830359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5601252" y="2843347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6249324" y="2855159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2918982" y="4760590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3569522" y="4770941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3546341" y="5397309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4872641" y="5397309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2914045" y="5397308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251520" y="317847"/>
            <a:ext cx="17168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ČÁST BÁSNĚ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84737" y="958391"/>
            <a:ext cx="17470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SVĚTA -VĚTA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183531" y="1554375"/>
            <a:ext cx="10168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BÁSNĚ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798298" y="2245876"/>
            <a:ext cx="14020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VĚTA S ?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137617" y="2912710"/>
            <a:ext cx="21403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DIVADELNÍ HRA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336043" y="3590205"/>
            <a:ext cx="5982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EM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943932" y="4199298"/>
            <a:ext cx="11199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SPOJKA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289889" y="4875830"/>
            <a:ext cx="14020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ČÍSLOVKA</a:t>
            </a:r>
            <a:endParaRPr lang="cs-CZ" sz="2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888679" y="6169125"/>
            <a:ext cx="9957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ČAPEK</a:t>
            </a:r>
            <a:endParaRPr lang="cs-CZ" sz="2400" dirty="0"/>
          </a:p>
        </p:txBody>
      </p:sp>
      <p:sp>
        <p:nvSpPr>
          <p:cNvPr id="51" name="Ovál 50"/>
          <p:cNvSpPr/>
          <p:nvPr/>
        </p:nvSpPr>
        <p:spPr>
          <a:xfrm>
            <a:off x="4860032" y="6036395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5500795" y="6039813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6161675" y="6039813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6811413" y="6039813"/>
            <a:ext cx="648072" cy="6263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>
            <a:off x="408352" y="5465046"/>
            <a:ext cx="2123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J.A.KOMENSKÝ-</a:t>
            </a:r>
            <a:endParaRPr lang="cs-CZ" sz="24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601252" y="5466386"/>
            <a:ext cx="1790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OBRAZECH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60144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50" grpId="0"/>
      <p:bldP spid="57" grpId="0"/>
      <p:bldP spid="5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Pohádka  K . . . .   M . . . 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FFC000"/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Uprav:</a:t>
            </a:r>
          </a:p>
          <a:p>
            <a:r>
              <a:rPr lang="cs-CZ" dirty="0" smtClean="0"/>
              <a:t>Husa byla v troubě.</a:t>
            </a:r>
          </a:p>
          <a:p>
            <a:r>
              <a:rPr lang="cs-CZ" dirty="0" smtClean="0"/>
              <a:t>Zelí bylo na misníku.</a:t>
            </a:r>
          </a:p>
          <a:p>
            <a:r>
              <a:rPr lang="cs-CZ" dirty="0" smtClean="0"/>
              <a:t>Klobásy byly na kamnech.</a:t>
            </a:r>
          </a:p>
          <a:p>
            <a:r>
              <a:rPr lang="cs-CZ" dirty="0" smtClean="0"/>
              <a:t>Buchty pod lavicí.</a:t>
            </a:r>
          </a:p>
          <a:p>
            <a:r>
              <a:rPr lang="cs-CZ" dirty="0"/>
              <a:t>K</a:t>
            </a:r>
            <a:r>
              <a:rPr lang="cs-CZ" dirty="0" smtClean="0"/>
              <a:t>ýta v troubě.</a:t>
            </a:r>
          </a:p>
          <a:p>
            <a:r>
              <a:rPr lang="cs-CZ" dirty="0" smtClean="0"/>
              <a:t>Pivo na peci.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Dana\AppData\Local\Microsoft\Windows\Temporary Internet Files\Content.IE5\QV186CIZ\MP900408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4212" y="5085184"/>
            <a:ext cx="2304256" cy="1148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ZQXIZR64\MC9003521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88336" y="2780928"/>
            <a:ext cx="1255569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JG4UUQUC\MC9003410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032" y="565184"/>
            <a:ext cx="1152128" cy="1350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QV186CIZ\MC9002904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7239" y="2871032"/>
            <a:ext cx="1401778" cy="1278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JG4UUQUC\MC9000882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2662" y="1630617"/>
            <a:ext cx="1255674" cy="1240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ZQXIZR64\MC9002083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032" y="4317557"/>
            <a:ext cx="1728192" cy="1358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627407"/>
            <a:ext cx="4038600" cy="4525963"/>
          </a:xfrm>
          <a:solidFill>
            <a:srgbClr val="FFC000"/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Uprav:</a:t>
            </a:r>
          </a:p>
          <a:p>
            <a:r>
              <a:rPr lang="cs-CZ" dirty="0" smtClean="0"/>
              <a:t>Husa byla v troubě.</a:t>
            </a:r>
          </a:p>
          <a:p>
            <a:r>
              <a:rPr lang="cs-CZ" dirty="0" smtClean="0"/>
              <a:t>Zelí bylo na misníku.</a:t>
            </a:r>
          </a:p>
          <a:p>
            <a:r>
              <a:rPr lang="cs-CZ" dirty="0" smtClean="0"/>
              <a:t>Klobásy byly na kamnech.</a:t>
            </a:r>
          </a:p>
          <a:p>
            <a:r>
              <a:rPr lang="cs-CZ" dirty="0" smtClean="0"/>
              <a:t>Buchty pod lavicí.</a:t>
            </a:r>
          </a:p>
          <a:p>
            <a:r>
              <a:rPr lang="cs-CZ" dirty="0"/>
              <a:t>K</a:t>
            </a:r>
            <a:r>
              <a:rPr lang="cs-CZ" dirty="0" smtClean="0"/>
              <a:t>ýta v troubě.</a:t>
            </a:r>
          </a:p>
          <a:p>
            <a:r>
              <a:rPr lang="cs-CZ" dirty="0" smtClean="0"/>
              <a:t>Pivo na peci.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7156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Kniha-Pohádky Boženy Němcové,SNDK-Albatros,1963</a:t>
            </a:r>
          </a:p>
          <a:p>
            <a:r>
              <a:rPr lang="cs-CZ" dirty="0" smtClean="0"/>
              <a:t>Vlastní fotodokumentace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897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774</TotalTime>
  <Words>159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Božena Němcová-Pohádky</vt:lpstr>
      <vt:lpstr>Snímek 4</vt:lpstr>
      <vt:lpstr>Snímek 5</vt:lpstr>
      <vt:lpstr>Snímek 6</vt:lpstr>
      <vt:lpstr>Pohádka  K . . . .   M . . . .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59</cp:revision>
  <dcterms:created xsi:type="dcterms:W3CDTF">2011-06-20T10:40:08Z</dcterms:created>
  <dcterms:modified xsi:type="dcterms:W3CDTF">2013-05-26T17:18:50Z</dcterms:modified>
</cp:coreProperties>
</file>