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VY_32_INOVACE_36CJ_1_HLAS.PN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P N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Y="7392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5A6FF6-E768-484B-961E-3942021E6E0C}" type="presOf" srcId="{EBC41103-E2E5-4D48-9B4B-425520D3D098}" destId="{97CBBA99-26B9-4E2D-BA76-BF47FEBF0134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1673682-8EFF-4123-BC9B-DF019BF62E1D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9CBEF38-C956-4A01-A32D-B7F18D6F7AF9}" type="presOf" srcId="{FBBFC3EA-9D9D-4F3A-BEA6-9C2C0E46BF20}" destId="{ACAD381E-21DC-4C07-8FDD-119C2EC3BB2E}" srcOrd="0" destOrd="0" presId="urn:microsoft.com/office/officeart/2005/8/layout/vList2"/>
    <dgm:cxn modelId="{668AF584-B395-4F58-ADF9-C0FF7B48A8AE}" type="presOf" srcId="{6B0205A6-422D-4956-AD89-0CEBCAE4530D}" destId="{B1DDF1AD-3BC2-43B8-A8D0-A33120EFAF7C}" srcOrd="0" destOrd="0" presId="urn:microsoft.com/office/officeart/2005/8/layout/vList2"/>
    <dgm:cxn modelId="{20041A90-7B06-4D8B-A862-2ED84467B2E3}" type="presOf" srcId="{39F8B381-5807-488E-AC22-73DD4140ED4A}" destId="{612116FE-9061-44B1-A457-8F1AFBD162E0}" srcOrd="0" destOrd="0" presId="urn:microsoft.com/office/officeart/2005/8/layout/vList2"/>
    <dgm:cxn modelId="{3E722490-49A0-440E-B661-2E530A9A059E}" type="presOf" srcId="{019433A1-1324-4DE1-9E6F-32B851095F74}" destId="{ABF03533-6AD0-44CD-A08E-C9977356B6A8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76BFC73-735D-4039-8761-4EBB9C19806A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AE18A15-6251-4BED-8452-8084E6DE7AC8}" type="presParOf" srcId="{612116FE-9061-44B1-A457-8F1AFBD162E0}" destId="{7B541546-39A7-4633-AED0-6028788110D7}" srcOrd="0" destOrd="0" presId="urn:microsoft.com/office/officeart/2005/8/layout/vList2"/>
    <dgm:cxn modelId="{9462247C-8515-4E5D-A612-54A71BDF59B8}" type="presParOf" srcId="{612116FE-9061-44B1-A457-8F1AFBD162E0}" destId="{9B9314F6-85CC-4C49-B24D-6AF5DF05D800}" srcOrd="1" destOrd="0" presId="urn:microsoft.com/office/officeart/2005/8/layout/vList2"/>
    <dgm:cxn modelId="{B5DE0FA6-B23B-41BD-9FC4-CDD0ED165572}" type="presParOf" srcId="{612116FE-9061-44B1-A457-8F1AFBD162E0}" destId="{ACAD381E-21DC-4C07-8FDD-119C2EC3BB2E}" srcOrd="2" destOrd="0" presId="urn:microsoft.com/office/officeart/2005/8/layout/vList2"/>
    <dgm:cxn modelId="{87B502DC-A759-4E28-BC9C-A754B754D9E9}" type="presParOf" srcId="{612116FE-9061-44B1-A457-8F1AFBD162E0}" destId="{208194AD-7544-4854-B7A4-4A67E5453B54}" srcOrd="3" destOrd="0" presId="urn:microsoft.com/office/officeart/2005/8/layout/vList2"/>
    <dgm:cxn modelId="{457896FB-E58E-4061-8137-B930738697EE}" type="presParOf" srcId="{612116FE-9061-44B1-A457-8F1AFBD162E0}" destId="{ABF03533-6AD0-44CD-A08E-C9977356B6A8}" srcOrd="4" destOrd="0" presId="urn:microsoft.com/office/officeart/2005/8/layout/vList2"/>
    <dgm:cxn modelId="{DDE01E22-5B6B-427E-8BF2-9B8923A13057}" type="presParOf" srcId="{612116FE-9061-44B1-A457-8F1AFBD162E0}" destId="{60E42310-8BB6-41EA-B44F-0BAC7EFC9B2E}" srcOrd="5" destOrd="0" presId="urn:microsoft.com/office/officeart/2005/8/layout/vList2"/>
    <dgm:cxn modelId="{B05AC368-D2D1-4762-8997-E085A61A5211}" type="presParOf" srcId="{612116FE-9061-44B1-A457-8F1AFBD162E0}" destId="{1C4BCB69-D3A6-4CCF-9871-D9B9359B8159}" srcOrd="6" destOrd="0" presId="urn:microsoft.com/office/officeart/2005/8/layout/vList2"/>
    <dgm:cxn modelId="{6321D7F9-C880-4F2F-A5F4-2964A3DAB8BC}" type="presParOf" srcId="{612116FE-9061-44B1-A457-8F1AFBD162E0}" destId="{34DE5943-AAB5-4DC3-B765-99B35FCB6ECD}" srcOrd="7" destOrd="0" presId="urn:microsoft.com/office/officeart/2005/8/layout/vList2"/>
    <dgm:cxn modelId="{B37BD802-2859-477B-A405-A30DF9E09DDD}" type="presParOf" srcId="{612116FE-9061-44B1-A457-8F1AFBD162E0}" destId="{97CBBA99-26B9-4E2D-BA76-BF47FEBF0134}" srcOrd="8" destOrd="0" presId="urn:microsoft.com/office/officeart/2005/8/layout/vList2"/>
    <dgm:cxn modelId="{5A25664D-8525-4C8C-B6F1-F81E57D6BAE9}" type="presParOf" srcId="{612116FE-9061-44B1-A457-8F1AFBD162E0}" destId="{9A22653A-B2DB-4D9E-A633-AD2EC219A723}" srcOrd="9" destOrd="0" presId="urn:microsoft.com/office/officeart/2005/8/layout/vList2"/>
    <dgm:cxn modelId="{BC1B08A8-B723-4733-A803-FD0E67CAAA11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216021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249033"/>
        <a:ext cx="7096726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6082"/>
                <a:satOff val="9110"/>
                <a:lumOff val="14153"/>
                <a:alphaOff val="0"/>
                <a:tint val="0"/>
              </a:schemeClr>
            </a:gs>
            <a:gs pos="44000">
              <a:schemeClr val="accent1">
                <a:shade val="50000"/>
                <a:hueOff val="166082"/>
                <a:satOff val="9110"/>
                <a:lumOff val="1415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66082"/>
                <a:satOff val="9110"/>
                <a:lumOff val="1415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</a:t>
          </a:r>
          <a:r>
            <a:rPr lang="cs-CZ" sz="1700" kern="1200" smtClean="0"/>
            <a:t>: Mgr. </a:t>
          </a:r>
          <a:r>
            <a:rPr lang="cs-CZ" sz="1700" kern="1200" dirty="0" smtClean="0"/>
            <a:t>Vlasta Šujanová</a:t>
          </a:r>
          <a:endParaRPr lang="cs-CZ" sz="1700" kern="1200" dirty="0"/>
        </a:p>
      </dsp:txBody>
      <dsp:txXfrm>
        <a:off x="33012" y="875304"/>
        <a:ext cx="7096726" cy="610236"/>
      </dsp:txXfrm>
    </dsp:sp>
    <dsp:sp modelId="{ABF03533-6AD0-44CD-A08E-C9977356B6A8}">
      <dsp:nvSpPr>
        <dsp:cNvPr id="0" name=""/>
        <dsp:cNvSpPr/>
      </dsp:nvSpPr>
      <dsp:spPr>
        <a:xfrm>
          <a:off x="0" y="1532948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2165"/>
                <a:satOff val="18220"/>
                <a:lumOff val="28305"/>
                <a:alphaOff val="0"/>
                <a:tint val="0"/>
              </a:schemeClr>
            </a:gs>
            <a:gs pos="44000">
              <a:schemeClr val="accent1">
                <a:shade val="50000"/>
                <a:hueOff val="332165"/>
                <a:satOff val="18220"/>
                <a:lumOff val="28305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32165"/>
                <a:satOff val="18220"/>
                <a:lumOff val="28305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VY_32_INOVACE_36CJ_1_HLAS.PN</a:t>
          </a:r>
          <a:endParaRPr lang="cs-CZ" sz="1700" kern="1200" dirty="0"/>
        </a:p>
      </dsp:txBody>
      <dsp:txXfrm>
        <a:off x="33012" y="1565960"/>
        <a:ext cx="7096726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98247"/>
                <a:satOff val="27330"/>
                <a:lumOff val="42458"/>
                <a:alphaOff val="0"/>
                <a:tint val="0"/>
              </a:schemeClr>
            </a:gs>
            <a:gs pos="44000">
              <a:schemeClr val="accent1">
                <a:shade val="50000"/>
                <a:hueOff val="498247"/>
                <a:satOff val="27330"/>
                <a:lumOff val="42458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498247"/>
                <a:satOff val="27330"/>
                <a:lumOff val="42458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Hláska P N</a:t>
          </a:r>
          <a:endParaRPr lang="cs-CZ" sz="1700" kern="1200" dirty="0"/>
        </a:p>
      </dsp:txBody>
      <dsp:txXfrm>
        <a:off x="33012" y="2325744"/>
        <a:ext cx="7096726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2165"/>
                <a:satOff val="18220"/>
                <a:lumOff val="28305"/>
                <a:alphaOff val="0"/>
                <a:tint val="0"/>
              </a:schemeClr>
            </a:gs>
            <a:gs pos="44000">
              <a:schemeClr val="accent1">
                <a:shade val="50000"/>
                <a:hueOff val="332165"/>
                <a:satOff val="18220"/>
                <a:lumOff val="28305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32165"/>
                <a:satOff val="18220"/>
                <a:lumOff val="28305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 : 36</a:t>
          </a:r>
          <a:endParaRPr lang="cs-CZ" sz="1700" kern="1200" dirty="0"/>
        </a:p>
      </dsp:txBody>
      <dsp:txXfrm>
        <a:off x="33012" y="3050963"/>
        <a:ext cx="7096726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7162750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6082"/>
                <a:satOff val="9110"/>
                <a:lumOff val="14153"/>
                <a:alphaOff val="0"/>
                <a:tint val="0"/>
              </a:schemeClr>
            </a:gs>
            <a:gs pos="44000">
              <a:schemeClr val="accent1">
                <a:shade val="50000"/>
                <a:hueOff val="166082"/>
                <a:satOff val="9110"/>
                <a:lumOff val="1415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66082"/>
                <a:satOff val="9110"/>
                <a:lumOff val="1415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24.2.2013 </a:t>
          </a:r>
          <a:endParaRPr lang="cs-CZ" sz="1700" kern="1200" dirty="0"/>
        </a:p>
      </dsp:txBody>
      <dsp:txXfrm>
        <a:off x="33012" y="3776184"/>
        <a:ext cx="709672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C9E19B9-2DF8-448C-B034-7E150E35137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266C2E4-73EC-439C-8FDE-7813B6C801A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pn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5" Type="http://schemas.openxmlformats.org/officeDocument/2006/relationships/image" Target="../media/image16.gi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120" y="5027995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331628"/>
              </p:ext>
            </p:extLst>
          </p:nvPr>
        </p:nvGraphicFramePr>
        <p:xfrm>
          <a:off x="1124000" y="773088"/>
          <a:ext cx="7162750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1557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vyhledávání , čtení a psaní slov s hláskami P N   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s hláskami P N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</a:t>
            </a:r>
            <a:r>
              <a:rPr lang="cs-CZ" dirty="0" smtClean="0"/>
              <a:t>1.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</a:t>
            </a:r>
            <a:r>
              <a:rPr lang="cs-CZ" dirty="0"/>
              <a:t> </a:t>
            </a:r>
            <a:r>
              <a:rPr lang="cs-CZ" dirty="0" smtClean="0"/>
              <a:t>6 -7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104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obrázky přiřaď ke správnému písmenu  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92D050"/>
                </a:solidFill>
              </a:rPr>
              <a:t>P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SGYGH6XR\MC90044140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84984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SGYGH6XR\MC900326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51" y="1844824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SKQ0QANH\MP9004243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96" y="4365104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XT06UYIZ\MC9004417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3425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XT06UYIZ\MC90029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549" y="1797212"/>
            <a:ext cx="1595915" cy="119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SKQ0QANH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312" y="5090942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WBAGLD88\MC9002387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850" y="2015164"/>
            <a:ext cx="1774850" cy="15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MGM\AppData\Local\Microsoft\Windows\Temporary Internet Files\Content.IE5\XT06UYIZ\MC9003495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167" y="1623944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MGM\AppData\Local\Microsoft\Windows\Temporary Internet Files\Content.IE5\WBAGLD88\MC9004353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50" y="3341756"/>
            <a:ext cx="1816100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MGM\AppData\Local\Microsoft\Windows\Temporary Internet Files\Content.IE5\SKQ0QANH\MC9003379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263" y="3792013"/>
            <a:ext cx="1835201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MGM\AppData\Local\Microsoft\Windows\Temporary Internet Files\Content.IE5\SKQ0QANH\MM900205370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859" y="4334252"/>
            <a:ext cx="1066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0MGM\AppData\Local\Microsoft\Windows\Temporary Internet Files\Content.IE5\XT06UYIZ\MC90043258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80" y="27089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0MGM\AppData\Local\Microsoft\Windows\Temporary Internet Files\Content.IE5\SGYGH6XR\MC90029793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632" y="5155387"/>
            <a:ext cx="1201522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0MGM\AppData\Local\Microsoft\Windows\Temporary Internet Files\Content.IE5\WBAGLD88\MM900178279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048000"/>
            <a:ext cx="762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0MGM\AppData\Local\Microsoft\Windows\Temporary Internet Files\Content.IE5\WBAGLD88\MM900178279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386" y="5314148"/>
            <a:ext cx="1214664" cy="121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13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noha       prapor        zírat    primas</a:t>
            </a:r>
          </a:p>
          <a:p>
            <a:r>
              <a:rPr lang="cs-CZ" sz="3200" dirty="0" smtClean="0"/>
              <a:t>     PÁTEK    NEDĚLE     PONDĚLÍ </a:t>
            </a:r>
          </a:p>
          <a:p>
            <a:r>
              <a:rPr lang="cs-CZ" sz="3200" dirty="0" smtClean="0"/>
              <a:t>paprika      národ    nohavice    rukavice</a:t>
            </a:r>
          </a:p>
          <a:p>
            <a:r>
              <a:rPr lang="cs-CZ" sz="3200" dirty="0" smtClean="0"/>
              <a:t>     NÁNOS   DŘEVINY     PLOT    PITÍ</a:t>
            </a:r>
          </a:p>
          <a:p>
            <a:r>
              <a:rPr lang="cs-CZ" sz="3200" dirty="0" smtClean="0"/>
              <a:t>papír        jelen      polička     trávník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KAŠTAN    PETR    NATAŠA    NIKOLA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podtrhni slovo s </a:t>
            </a:r>
            <a:r>
              <a:rPr lang="cs-CZ" dirty="0" smtClean="0">
                <a:solidFill>
                  <a:srgbClr val="FF0000"/>
                </a:solidFill>
              </a:rPr>
              <a:t>N červeně  </a:t>
            </a:r>
            <a:r>
              <a:rPr lang="cs-CZ" dirty="0" smtClean="0">
                <a:solidFill>
                  <a:srgbClr val="92D050"/>
                </a:solidFill>
              </a:rPr>
              <a:t>P zeleně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98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luten</a:t>
            </a:r>
          </a:p>
          <a:p>
            <a:r>
              <a:rPr lang="cs-CZ" dirty="0" err="1" smtClean="0"/>
              <a:t>lapi</a:t>
            </a:r>
            <a:endParaRPr lang="cs-CZ" dirty="0" smtClean="0"/>
          </a:p>
          <a:p>
            <a:r>
              <a:rPr lang="cs-CZ" dirty="0" err="1" smtClean="0"/>
              <a:t>tomýl</a:t>
            </a:r>
            <a:endParaRPr lang="cs-CZ" dirty="0" smtClean="0"/>
          </a:p>
          <a:p>
            <a:r>
              <a:rPr lang="cs-CZ" dirty="0" err="1" smtClean="0"/>
              <a:t>ejnle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 SLOVA  SPRÁVNĚ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WBAGLD88\MP900399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704" y="2492896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XT06UYIZ\MC9004412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2331720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XT06UYIZ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2743200" cy="211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WBAGLD88\MC90035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364" y="4077072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33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nos___________     pán_____________</a:t>
            </a:r>
          </a:p>
          <a:p>
            <a:r>
              <a:rPr lang="cs-CZ" sz="3200" dirty="0" smtClean="0"/>
              <a:t>NESE__________     PANE___________</a:t>
            </a:r>
          </a:p>
          <a:p>
            <a:r>
              <a:rPr lang="cs-CZ" sz="3200" dirty="0" smtClean="0"/>
              <a:t>mele__________      pase____________</a:t>
            </a:r>
          </a:p>
          <a:p>
            <a:r>
              <a:rPr lang="cs-CZ" sz="3200" dirty="0" smtClean="0"/>
              <a:t>nosí___________     los______________</a:t>
            </a:r>
          </a:p>
          <a:p>
            <a:r>
              <a:rPr lang="cs-CZ" sz="3200" dirty="0" smtClean="0"/>
              <a:t>LEN___________     SÁM_____________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 psacím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194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Ilustrace </a:t>
            </a:r>
            <a:r>
              <a:rPr lang="cs-CZ" sz="2800" dirty="0"/>
              <a:t>: </a:t>
            </a:r>
            <a:r>
              <a:rPr lang="cs-CZ" sz="2800" dirty="0" smtClean="0"/>
              <a:t>office.microsoft.com </a:t>
            </a:r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SKQ0QANH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91" y="341614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SGYGH6XR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9160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0111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110</TotalTime>
  <Words>187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c</vt:lpstr>
      <vt:lpstr>anotace</vt:lpstr>
      <vt:lpstr>obrázky přiřaď ke správnému písmenu   N   P</vt:lpstr>
      <vt:lpstr>podtrhni slovo s N červeně  P zeleně</vt:lpstr>
      <vt:lpstr>SLOŽ  SLOVA  SPRÁVNĚ</vt:lpstr>
      <vt:lpstr>napiš  psacím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14</cp:revision>
  <dcterms:created xsi:type="dcterms:W3CDTF">2013-05-11T15:43:31Z</dcterms:created>
  <dcterms:modified xsi:type="dcterms:W3CDTF">2013-05-26T17:16:45Z</dcterms:modified>
</cp:coreProperties>
</file>