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60" r:id="rId5"/>
    <p:sldId id="263" r:id="rId6"/>
    <p:sldId id="259" r:id="rId7"/>
    <p:sldId id="261" r:id="rId8"/>
    <p:sldId id="262" r:id="rId9"/>
    <p:sldId id="264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04390-8411-495D-BA7A-C5F121499A6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BC607-964E-4509-A4CB-DE014BD2C91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28970"/>
          </a:xfrm>
        </p:spPr>
        <p:txBody>
          <a:bodyPr>
            <a:normAutofit/>
          </a:bodyPr>
          <a:lstStyle/>
          <a:p>
            <a:r>
              <a:rPr lang="cs-CZ" sz="1800" b="1" dirty="0" smtClean="0"/>
              <a:t>Název školy</a:t>
            </a:r>
            <a:r>
              <a:rPr lang="cs-CZ" sz="1800" dirty="0" smtClean="0"/>
              <a:t>: Základní škola Chomutov, Písečná 5144</a:t>
            </a:r>
            <a:br>
              <a:rPr lang="cs-CZ" sz="1800" dirty="0" smtClean="0"/>
            </a:br>
            <a:r>
              <a:rPr lang="cs-CZ" sz="1800" b="1" dirty="0" smtClean="0"/>
              <a:t>Název materiálu</a:t>
            </a:r>
            <a:r>
              <a:rPr lang="cs-CZ" sz="1800" dirty="0" smtClean="0"/>
              <a:t>: VY_22_INOVACE_36_</a:t>
            </a:r>
            <a:r>
              <a:rPr lang="cs-CZ" sz="1800" dirty="0" err="1" smtClean="0"/>
              <a:t>Municipal</a:t>
            </a:r>
            <a:r>
              <a:rPr lang="cs-CZ" sz="1800" dirty="0" smtClean="0"/>
              <a:t> </a:t>
            </a:r>
            <a:r>
              <a:rPr lang="cs-CZ" sz="1800" dirty="0" err="1" smtClean="0"/>
              <a:t>Building</a:t>
            </a:r>
            <a:r>
              <a:rPr lang="cs-CZ" sz="1800" dirty="0" smtClean="0"/>
              <a:t>_zh1</a:t>
            </a:r>
            <a:br>
              <a:rPr lang="cs-CZ" sz="1800" dirty="0" smtClean="0"/>
            </a:br>
            <a:r>
              <a:rPr lang="cs-CZ" sz="1800" b="1" dirty="0" smtClean="0"/>
              <a:t>Číslo projektu</a:t>
            </a:r>
            <a:r>
              <a:rPr lang="cs-CZ" sz="1800" dirty="0" smtClean="0"/>
              <a:t>: CZ 1.07/1.4.00/21.3355</a:t>
            </a:r>
            <a:br>
              <a:rPr lang="cs-CZ" sz="1800" dirty="0" smtClean="0"/>
            </a:br>
            <a:r>
              <a:rPr lang="cs-CZ" sz="1800" b="1" dirty="0" smtClean="0"/>
              <a:t>Autor</a:t>
            </a:r>
            <a:r>
              <a:rPr lang="cs-CZ" sz="1800" dirty="0" smtClean="0"/>
              <a:t>: Mgr. Zdena Hanušová</a:t>
            </a:r>
            <a:br>
              <a:rPr lang="cs-CZ" sz="1800" dirty="0" smtClean="0"/>
            </a:br>
            <a:r>
              <a:rPr lang="cs-CZ" sz="1800" b="1" dirty="0" smtClean="0"/>
              <a:t>Datum tvorby</a:t>
            </a:r>
            <a:r>
              <a:rPr lang="cs-CZ" sz="1800" dirty="0" smtClean="0"/>
              <a:t>: 28.04.2013</a:t>
            </a:r>
            <a:br>
              <a:rPr lang="cs-CZ" sz="1800" dirty="0" smtClean="0"/>
            </a:br>
            <a:r>
              <a:rPr lang="cs-CZ" sz="1800" b="1" dirty="0" smtClean="0"/>
              <a:t>Cílový ročník</a:t>
            </a:r>
            <a:r>
              <a:rPr lang="cs-CZ" sz="1800" dirty="0" smtClean="0"/>
              <a:t>: 9. ročník</a:t>
            </a:r>
            <a:br>
              <a:rPr lang="cs-CZ" sz="1800" dirty="0" smtClean="0"/>
            </a:br>
            <a:r>
              <a:rPr lang="cs-CZ" sz="1800" b="1" dirty="0" smtClean="0"/>
              <a:t>Vzdělávací oblast: </a:t>
            </a:r>
            <a:r>
              <a:rPr lang="cs-CZ" sz="1800" dirty="0" smtClean="0"/>
              <a:t>Anglický jazyk</a:t>
            </a:r>
            <a:br>
              <a:rPr lang="cs-CZ" sz="1800" dirty="0" smtClean="0"/>
            </a:br>
            <a:r>
              <a:rPr lang="cs-CZ" sz="1800" b="1" dirty="0" smtClean="0"/>
              <a:t>Klíčové slovo: vládní budova, kanceláře,  magistrát.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b="1" dirty="0" smtClean="0"/>
              <a:t>Anotace</a:t>
            </a:r>
            <a:r>
              <a:rPr lang="cs-CZ" sz="1800" dirty="0" smtClean="0"/>
              <a:t>: Prezentace fotografií budovy magistrátu v New Yorku.</a:t>
            </a: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Municipal</a:t>
            </a:r>
            <a:r>
              <a:rPr lang="cs-CZ" dirty="0" smtClean="0"/>
              <a:t> </a:t>
            </a:r>
            <a:r>
              <a:rPr lang="cs-CZ" dirty="0" err="1" smtClean="0"/>
              <a:t>Building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40-story </a:t>
            </a:r>
            <a:r>
              <a:rPr lang="cs-CZ" sz="2400" dirty="0" err="1" smtClean="0"/>
              <a:t>building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building is high 177 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City Hall building was built in 1914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It</a:t>
            </a:r>
            <a:r>
              <a:rPr lang="cs-CZ" sz="2400" dirty="0" smtClean="0"/>
              <a:t> i</a:t>
            </a:r>
            <a:r>
              <a:rPr lang="en-US" sz="2400" dirty="0" smtClean="0"/>
              <a:t>s one of the largest governmental buildings in the world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 top of the </a:t>
            </a:r>
            <a:r>
              <a:rPr lang="en-US" sz="2400" dirty="0" smtClean="0"/>
              <a:t>building</a:t>
            </a:r>
            <a:r>
              <a:rPr lang="cs-CZ" sz="2400" dirty="0" smtClean="0"/>
              <a:t> </a:t>
            </a:r>
            <a:r>
              <a:rPr lang="cs-CZ" sz="2400" dirty="0" err="1" smtClean="0"/>
              <a:t>there</a:t>
            </a:r>
            <a:r>
              <a:rPr lang="en-US" sz="2400" dirty="0" smtClean="0"/>
              <a:t> </a:t>
            </a:r>
            <a:r>
              <a:rPr lang="en-US" sz="2400" dirty="0" smtClean="0"/>
              <a:t>is an </a:t>
            </a:r>
            <a:r>
              <a:rPr lang="en-US" sz="2400" dirty="0" smtClean="0"/>
              <a:t>8-meter</a:t>
            </a:r>
            <a:r>
              <a:rPr lang="cs-CZ" sz="2400" dirty="0" smtClean="0"/>
              <a:t> </a:t>
            </a:r>
            <a:r>
              <a:rPr lang="cs-CZ" sz="2400" dirty="0" err="1" smtClean="0"/>
              <a:t>high</a:t>
            </a:r>
            <a:r>
              <a:rPr lang="en-US" sz="2400" dirty="0" smtClean="0"/>
              <a:t> </a:t>
            </a:r>
            <a:r>
              <a:rPr lang="en-US" sz="2400" dirty="0" smtClean="0"/>
              <a:t>statue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en-US" sz="2400" dirty="0" smtClean="0"/>
              <a:t>called </a:t>
            </a:r>
            <a:r>
              <a:rPr lang="en-US" sz="2400" dirty="0" smtClean="0"/>
              <a:t>Civic Fame.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In the building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en-US" sz="2400" dirty="0" smtClean="0"/>
              <a:t>are </a:t>
            </a:r>
            <a:r>
              <a:rPr lang="en-US" sz="2400" dirty="0" smtClean="0"/>
              <a:t>offices of many city agencies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 According to the City Hall building was built Moscow University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2400" dirty="0"/>
              <a:t>(2013 – </a:t>
            </a:r>
            <a:r>
              <a:rPr lang="cs-CZ" sz="2400" dirty="0" smtClean="0"/>
              <a:t>04 </a:t>
            </a:r>
            <a:r>
              <a:rPr lang="cs-CZ" sz="2400" dirty="0"/>
              <a:t>– </a:t>
            </a:r>
            <a:r>
              <a:rPr lang="cs-CZ" sz="2400" dirty="0" smtClean="0"/>
              <a:t>28)</a:t>
            </a:r>
            <a:endParaRPr lang="cs-CZ" sz="2400" dirty="0"/>
          </a:p>
          <a:p>
            <a:pPr hangingPunct="0"/>
            <a:r>
              <a:rPr lang="cs-CZ" sz="2400" dirty="0"/>
              <a:t>Zdroje: vlastní archiv autorky.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112</Words>
  <Application>Microsoft Office PowerPoint</Application>
  <PresentationFormat>Předvádění na obrazovce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 školy: Základní škola Chomutov, Písečná 5144 Název materiálu: VY_22_INOVACE_36_Municipal Building_zh1 Číslo projektu: CZ 1.07/1.4.00/21.3355 Autor: Mgr. Zdena Hanušová Datum tvorby: 28.04.2013 Cílový ročník: 9. ročník Vzdělávací oblast: Anglický jazyk Klíčové slovo: vládní budova, kanceláře,  magistrát. Anotace: Prezentace fotografií budovy magistrátu v New Yorku.</vt:lpstr>
      <vt:lpstr>Municipal Building</vt:lpstr>
      <vt:lpstr> It is a 40-story building.</vt:lpstr>
      <vt:lpstr>The building is high 177 m.</vt:lpstr>
      <vt:lpstr>City Hall building was built in 1914.</vt:lpstr>
      <vt:lpstr>It is one of the largest governmental buildings in the world.</vt:lpstr>
      <vt:lpstr>On top of the building there is an 8-meter high statue  called Civic Fame.</vt:lpstr>
      <vt:lpstr>In the building there are offices of many city agencies. </vt:lpstr>
      <vt:lpstr> According to the City Hall building was built Moscow University.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VY_22_INOVACE_36_Municipal Building_zh1 Číslo projektu: CZ 1.07/1.4.00/21.3355 Autor: Mgr. Zdena Hanušová Datum tvorby: 11.04.2013 Cílový ročník: 9. ročník Vzdělávací oblast: Anglický jazyk Klíčové slovo: vládní budova, kanceláře,  magistrát. Anotace: Prezentace fotografií budovy magistrátu v New Yorku.</dc:title>
  <dc:creator>Losan</dc:creator>
  <cp:lastModifiedBy>Dana</cp:lastModifiedBy>
  <cp:revision>5</cp:revision>
  <dcterms:created xsi:type="dcterms:W3CDTF">2013-05-20T18:32:58Z</dcterms:created>
  <dcterms:modified xsi:type="dcterms:W3CDTF">2013-05-27T17:29:00Z</dcterms:modified>
</cp:coreProperties>
</file>