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3" r:id="rId4"/>
    <p:sldId id="261" r:id="rId5"/>
    <p:sldId id="270" r:id="rId6"/>
    <p:sldId id="267" r:id="rId7"/>
    <p:sldId id="269" r:id="rId8"/>
    <p:sldId id="272" r:id="rId9"/>
    <p:sldId id="264" r:id="rId10"/>
    <p:sldId id="265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3BF4F-6F05-443C-9C62-7B33C188A3C1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7ED80-326D-42C0-B4F1-3BEF631F8C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3BF4F-6F05-443C-9C62-7B33C188A3C1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7ED80-326D-42C0-B4F1-3BEF631F8C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3BF4F-6F05-443C-9C62-7B33C188A3C1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7ED80-326D-42C0-B4F1-3BEF631F8C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3BF4F-6F05-443C-9C62-7B33C188A3C1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7ED80-326D-42C0-B4F1-3BEF631F8C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3BF4F-6F05-443C-9C62-7B33C188A3C1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7ED80-326D-42C0-B4F1-3BEF631F8C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3BF4F-6F05-443C-9C62-7B33C188A3C1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7ED80-326D-42C0-B4F1-3BEF631F8C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3BF4F-6F05-443C-9C62-7B33C188A3C1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7ED80-326D-42C0-B4F1-3BEF631F8C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3BF4F-6F05-443C-9C62-7B33C188A3C1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7ED80-326D-42C0-B4F1-3BEF631F8C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3BF4F-6F05-443C-9C62-7B33C188A3C1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7ED80-326D-42C0-B4F1-3BEF631F8C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3BF4F-6F05-443C-9C62-7B33C188A3C1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7ED80-326D-42C0-B4F1-3BEF631F8C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3BF4F-6F05-443C-9C62-7B33C188A3C1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7ED80-326D-42C0-B4F1-3BEF631F8C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3BF4F-6F05-443C-9C62-7B33C188A3C1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7ED80-326D-42C0-B4F1-3BEF631F8CE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714357"/>
            <a:ext cx="7772400" cy="2886094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VY_22_INOVACE_35_</a:t>
            </a:r>
            <a:r>
              <a:rPr lang="cs-CZ" sz="1600" dirty="0" err="1" smtClean="0"/>
              <a:t>Pier</a:t>
            </a:r>
            <a:r>
              <a:rPr lang="cs-CZ" sz="1600" dirty="0" smtClean="0"/>
              <a:t> 39_zh1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28.04.2013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6.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</a:t>
            </a:r>
            <a:r>
              <a:rPr lang="cs-CZ" sz="1600" b="1" dirty="0" err="1" smtClean="0"/>
              <a:t>Pier</a:t>
            </a:r>
            <a:r>
              <a:rPr lang="cs-CZ" sz="1600" b="1" dirty="0" smtClean="0"/>
              <a:t> 39, San </a:t>
            </a:r>
            <a:r>
              <a:rPr lang="cs-CZ" sz="1600" b="1" dirty="0" err="1" smtClean="0"/>
              <a:t>Francisco</a:t>
            </a:r>
            <a:r>
              <a:rPr lang="cs-CZ" sz="1600" b="1" dirty="0" smtClean="0"/>
              <a:t>, turistické místo, suvenýry, lachtani.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 </a:t>
            </a:r>
            <a:r>
              <a:rPr lang="cs-CZ" sz="1600" dirty="0" err="1" smtClean="0"/>
              <a:t>Pier</a:t>
            </a:r>
            <a:r>
              <a:rPr lang="cs-CZ" sz="1600" dirty="0" smtClean="0"/>
              <a:t> 39.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Pier</a:t>
            </a:r>
            <a:r>
              <a:rPr lang="cs-CZ" dirty="0" smtClean="0"/>
              <a:t> 39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Pier 39 is located in San Francisco</a:t>
            </a:r>
            <a:r>
              <a:rPr lang="cs-CZ" sz="2400" dirty="0" smtClean="0"/>
              <a:t>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3094" b="1192"/>
          <a:stretch>
            <a:fillRect/>
          </a:stretch>
        </p:blipFill>
        <p:spPr bwMode="auto">
          <a:xfrm>
            <a:off x="500034" y="1500174"/>
            <a:ext cx="8215370" cy="4472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The</a:t>
            </a:r>
            <a:r>
              <a:rPr lang="en-US" sz="2400" dirty="0" smtClean="0"/>
              <a:t> biggest attraction is the sea lions lounging in the harbor</a:t>
            </a:r>
            <a:r>
              <a:rPr lang="cs-CZ" sz="2400" dirty="0" smtClean="0"/>
              <a:t>.</a:t>
            </a:r>
            <a:r>
              <a:rPr lang="en-US" sz="2400" dirty="0" smtClean="0"/>
              <a:t> </a:t>
            </a:r>
            <a:endParaRPr lang="cs-CZ" sz="24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At Pier 39, there are shops</a:t>
            </a:r>
            <a:r>
              <a:rPr lang="cs-CZ" sz="2400" dirty="0"/>
              <a:t> </a:t>
            </a:r>
            <a:r>
              <a:rPr lang="cs-CZ" sz="2400" dirty="0" err="1" smtClean="0"/>
              <a:t>and</a:t>
            </a:r>
            <a:r>
              <a:rPr lang="en-US" sz="2400" dirty="0" smtClean="0"/>
              <a:t> restaurants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1497" y="1600200"/>
            <a:ext cx="676100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I</a:t>
            </a:r>
            <a:r>
              <a:rPr lang="en-US" sz="2400" dirty="0" smtClean="0"/>
              <a:t>n the background we can see the floating Forbes Island restaurant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1497" y="1600200"/>
            <a:ext cx="676100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  View of the Golden Gate from Pier</a:t>
            </a:r>
            <a:r>
              <a:rPr lang="cs-CZ" sz="2400" dirty="0" smtClean="0"/>
              <a:t> 39.</a:t>
            </a:r>
            <a:endParaRPr lang="cs-CZ" sz="2400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1497" y="1600200"/>
            <a:ext cx="676100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Pier 39 is a shopping center and popular tourist attraction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1497" y="1600200"/>
            <a:ext cx="676100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From the pier </a:t>
            </a: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en-US" sz="2400" dirty="0" smtClean="0"/>
              <a:t>can see Alcatraz</a:t>
            </a:r>
            <a:r>
              <a:rPr lang="cs-CZ" sz="2400" dirty="0" smtClean="0"/>
              <a:t>.</a:t>
            </a:r>
            <a:r>
              <a:rPr lang="en-US" sz="2400" dirty="0" smtClean="0"/>
              <a:t> </a:t>
            </a:r>
            <a:endParaRPr lang="cs-CZ" sz="24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Model fortress and prison Alcatraz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2400" dirty="0"/>
              <a:t>(2013 – </a:t>
            </a:r>
            <a:r>
              <a:rPr lang="cs-CZ" sz="2400" dirty="0" smtClean="0"/>
              <a:t>04 </a:t>
            </a:r>
            <a:r>
              <a:rPr lang="cs-CZ" sz="2400" dirty="0"/>
              <a:t>– </a:t>
            </a:r>
            <a:r>
              <a:rPr lang="cs-CZ" sz="2400" dirty="0" smtClean="0"/>
              <a:t>28)</a:t>
            </a:r>
            <a:endParaRPr lang="cs-CZ" sz="2400" dirty="0"/>
          </a:p>
          <a:p>
            <a:pPr hangingPunct="0"/>
            <a:r>
              <a:rPr lang="cs-CZ" sz="2400" dirty="0"/>
              <a:t>Zdroje: vlastní archiv autorky.</a:t>
            </a:r>
          </a:p>
          <a:p>
            <a:endParaRPr lang="cs-CZ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111</Words>
  <Application>Microsoft Office PowerPoint</Application>
  <PresentationFormat>Předvádění na obrazovce (4:3)</PresentationFormat>
  <Paragraphs>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školy: Základní škola Chomutov, Písečná 5144 Název materiálu: VY_22_INOVACE_35_Pier 39_zh1 Číslo projektu: CZ 1.07/1.4.00/21.3355 Autor: Mgr. Zdena Hanušová Datum tvorby: 28.04.2013 Cílový ročník: 6. ročník Vzdělávací oblast: Anglický jazyk Klíčové slovo: Pier 39, San Francisco, turistické místo, suvenýry, lachtani. Anotace: Prezentace fotografií z Pier 39.</vt:lpstr>
      <vt:lpstr>Pier 39</vt:lpstr>
      <vt:lpstr>Pier 39 is located in San Francisco. </vt:lpstr>
      <vt:lpstr>The biggest attraction is the sea lions lounging in the harbor. </vt:lpstr>
      <vt:lpstr>At Pier 39, there are shops and restaurants.</vt:lpstr>
      <vt:lpstr>In the background we can see the floating Forbes Island restaurant.</vt:lpstr>
      <vt:lpstr>  View of the Golden Gate from Pier 39.</vt:lpstr>
      <vt:lpstr>Pier 39 is a shopping center and popular tourist attraction.</vt:lpstr>
      <vt:lpstr>From the pier we can see Alcatraz. </vt:lpstr>
      <vt:lpstr>Model fortress and prison Alcatraz.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Chomutov, Písečná 5144 Název materiálu: VY_22_INOVACE_35_Pier 39_zh1 Číslo projektu: CZ 1.07/1.4.00/21.3355 Autor: Mgr. Zdena Hanušová Datum tvorby: 28.04.2013 Cílový ročník: 6. ročník Vzdělávací oblast: Anglický jazyk Klíčové slovo: Pier 39, San Francisco, turistické místo, suvenýry, lachtani. Anotace: Prezentace fotografií z Pier 39.</dc:title>
  <dc:creator>Losan</dc:creator>
  <cp:lastModifiedBy>Losan</cp:lastModifiedBy>
  <cp:revision>1</cp:revision>
  <dcterms:created xsi:type="dcterms:W3CDTF">2013-05-20T17:16:03Z</dcterms:created>
  <dcterms:modified xsi:type="dcterms:W3CDTF">2013-05-20T17:54:06Z</dcterms:modified>
</cp:coreProperties>
</file>