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58" r:id="rId4"/>
    <p:sldId id="259" r:id="rId5"/>
    <p:sldId id="260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3" d="100"/>
          <a:sy n="73" d="100"/>
        </p:scale>
        <p:origin x="-1076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372B2-B1BD-471A-BDA3-915FDDD7FA13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66170-27C3-4BD8-A1A6-A562F0956C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372B2-B1BD-471A-BDA3-915FDDD7FA13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66170-27C3-4BD8-A1A6-A562F0956C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372B2-B1BD-471A-BDA3-915FDDD7FA13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66170-27C3-4BD8-A1A6-A562F0956C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372B2-B1BD-471A-BDA3-915FDDD7FA13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66170-27C3-4BD8-A1A6-A562F0956C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372B2-B1BD-471A-BDA3-915FDDD7FA13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66170-27C3-4BD8-A1A6-A562F0956C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372B2-B1BD-471A-BDA3-915FDDD7FA13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66170-27C3-4BD8-A1A6-A562F0956C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372B2-B1BD-471A-BDA3-915FDDD7FA13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66170-27C3-4BD8-A1A6-A562F0956C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372B2-B1BD-471A-BDA3-915FDDD7FA13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66170-27C3-4BD8-A1A6-A562F0956C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372B2-B1BD-471A-BDA3-915FDDD7FA13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66170-27C3-4BD8-A1A6-A562F0956C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372B2-B1BD-471A-BDA3-915FDDD7FA13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66170-27C3-4BD8-A1A6-A562F0956C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372B2-B1BD-471A-BDA3-915FDDD7FA13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66170-27C3-4BD8-A1A6-A562F0956C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F372B2-B1BD-471A-BDA3-915FDDD7FA13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66170-27C3-4BD8-A1A6-A562F0956CA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1800" b="1" dirty="0" smtClean="0"/>
              <a:t>Název školy</a:t>
            </a:r>
            <a:r>
              <a:rPr lang="cs-CZ" sz="1800" dirty="0" smtClean="0"/>
              <a:t>: Základní škola Chomutov, Písečná 5144</a:t>
            </a:r>
            <a:br>
              <a:rPr lang="cs-CZ" sz="1800" dirty="0" smtClean="0"/>
            </a:br>
            <a:r>
              <a:rPr lang="cs-CZ" sz="1800" b="1" dirty="0" smtClean="0"/>
              <a:t>Název materiálu</a:t>
            </a:r>
            <a:r>
              <a:rPr lang="cs-CZ" sz="1800" dirty="0" smtClean="0"/>
              <a:t>: VY_22_INOVACE_34_ </a:t>
            </a:r>
            <a:r>
              <a:rPr lang="cs-CZ" sz="1800" dirty="0" err="1" smtClean="0"/>
              <a:t>Signs</a:t>
            </a:r>
            <a:r>
              <a:rPr lang="cs-CZ" sz="1800" dirty="0" smtClean="0"/>
              <a:t> in </a:t>
            </a:r>
            <a:r>
              <a:rPr lang="cs-CZ" sz="1800" dirty="0" err="1" smtClean="0"/>
              <a:t>the</a:t>
            </a:r>
            <a:r>
              <a:rPr lang="cs-CZ" sz="1800" dirty="0" smtClean="0"/>
              <a:t> USA _</a:t>
            </a:r>
            <a:r>
              <a:rPr lang="cs-CZ" sz="1800" dirty="0" err="1" smtClean="0"/>
              <a:t>zh</a:t>
            </a:r>
            <a:r>
              <a:rPr lang="cs-CZ" sz="1800" dirty="0" smtClean="0"/>
              <a:t>_1</a:t>
            </a:r>
            <a:br>
              <a:rPr lang="cs-CZ" sz="1800" dirty="0" smtClean="0"/>
            </a:br>
            <a:r>
              <a:rPr lang="cs-CZ" sz="1800" b="1" dirty="0" smtClean="0"/>
              <a:t>Číslo projektu</a:t>
            </a:r>
            <a:r>
              <a:rPr lang="cs-CZ" sz="1800" dirty="0" smtClean="0"/>
              <a:t>: CZ 1.07/1.4.00/21.3355</a:t>
            </a:r>
            <a:br>
              <a:rPr lang="cs-CZ" sz="1800" dirty="0" smtClean="0"/>
            </a:br>
            <a:r>
              <a:rPr lang="cs-CZ" sz="1800" b="1" dirty="0" smtClean="0"/>
              <a:t>Autor</a:t>
            </a:r>
            <a:r>
              <a:rPr lang="cs-CZ" sz="1800" dirty="0" smtClean="0"/>
              <a:t>: Mgr. Zdena Hanušová</a:t>
            </a:r>
            <a:br>
              <a:rPr lang="cs-CZ" sz="1800" dirty="0" smtClean="0"/>
            </a:br>
            <a:r>
              <a:rPr lang="cs-CZ" sz="1800" b="1" dirty="0" smtClean="0"/>
              <a:t>Datum tvorby</a:t>
            </a:r>
            <a:r>
              <a:rPr lang="cs-CZ" sz="1800" dirty="0" smtClean="0"/>
              <a:t>: 27.04.2013</a:t>
            </a:r>
            <a:br>
              <a:rPr lang="cs-CZ" sz="1800" dirty="0" smtClean="0"/>
            </a:br>
            <a:r>
              <a:rPr lang="cs-CZ" sz="1800" b="1" dirty="0" smtClean="0"/>
              <a:t>Cílový ročník</a:t>
            </a:r>
            <a:r>
              <a:rPr lang="cs-CZ" sz="1800" dirty="0" smtClean="0"/>
              <a:t>: 9.ročník</a:t>
            </a:r>
            <a:br>
              <a:rPr lang="cs-CZ" sz="1800" dirty="0" smtClean="0"/>
            </a:br>
            <a:r>
              <a:rPr lang="cs-CZ" sz="1800" b="1" dirty="0" smtClean="0"/>
              <a:t>Vzdělávací oblast: </a:t>
            </a:r>
            <a:r>
              <a:rPr lang="cs-CZ" sz="1800" dirty="0" smtClean="0"/>
              <a:t>Anglický jazyk</a:t>
            </a:r>
            <a:br>
              <a:rPr lang="cs-CZ" sz="1800" dirty="0" smtClean="0"/>
            </a:br>
            <a:r>
              <a:rPr lang="cs-CZ" sz="1800" b="1" dirty="0" smtClean="0"/>
              <a:t>Klíčové slovo:  cedule, nápisy, značky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b="1" dirty="0" smtClean="0"/>
              <a:t>Anotace</a:t>
            </a:r>
            <a:r>
              <a:rPr lang="cs-CZ" sz="1800" dirty="0" smtClean="0"/>
              <a:t>: Prezentace značek , nápisů a cedulí z USA.</a:t>
            </a:r>
            <a:endParaRPr lang="cs-CZ" sz="1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286256"/>
            <a:ext cx="6400800" cy="1352544"/>
          </a:xfrm>
        </p:spPr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6116" y="6000768"/>
            <a:ext cx="2571768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T</a:t>
            </a:r>
            <a:r>
              <a:rPr lang="en-US" sz="2400" dirty="0" smtClean="0"/>
              <a:t>hat way you can go only in danger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675" t="29358" r="38456" b="-386"/>
          <a:stretch>
            <a:fillRect/>
          </a:stretch>
        </p:blipFill>
        <p:spPr bwMode="auto">
          <a:xfrm>
            <a:off x="1428728" y="1357298"/>
            <a:ext cx="6357982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M</a:t>
            </a:r>
            <a:r>
              <a:rPr lang="en-US" sz="2400" dirty="0" err="1" smtClean="0"/>
              <a:t>unicipal</a:t>
            </a:r>
            <a:r>
              <a:rPr lang="en-US" sz="2400" dirty="0" smtClean="0"/>
              <a:t> police stations in New York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r="1396" b="43809"/>
          <a:stretch>
            <a:fillRect/>
          </a:stretch>
        </p:blipFill>
        <p:spPr bwMode="auto">
          <a:xfrm>
            <a:off x="1214414" y="1714488"/>
            <a:ext cx="6666651" cy="4543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Come on, challenge the competition.</a:t>
            </a:r>
            <a:endParaRPr lang="cs-CZ" sz="24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65742" b="5927"/>
          <a:stretch>
            <a:fillRect/>
          </a:stretch>
        </p:blipFill>
        <p:spPr bwMode="auto">
          <a:xfrm>
            <a:off x="2643174" y="1785926"/>
            <a:ext cx="3857652" cy="42576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Entrance</a:t>
            </a:r>
            <a:r>
              <a:rPr lang="cs-CZ" sz="2400" dirty="0" smtClean="0"/>
              <a:t> to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skyscraper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3823" r="14318" b="24868"/>
          <a:stretch>
            <a:fillRect/>
          </a:stretch>
        </p:blipFill>
        <p:spPr bwMode="auto">
          <a:xfrm>
            <a:off x="1643042" y="1285860"/>
            <a:ext cx="5572164" cy="46148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Hall</a:t>
            </a:r>
            <a:r>
              <a:rPr lang="cs-CZ" sz="2400" dirty="0" smtClean="0"/>
              <a:t> in </a:t>
            </a:r>
            <a:r>
              <a:rPr lang="cs-CZ" sz="2400" dirty="0" err="1" smtClean="0"/>
              <a:t>the</a:t>
            </a:r>
            <a:r>
              <a:rPr lang="cs-CZ" sz="2400" dirty="0" smtClean="0"/>
              <a:t> port.</a:t>
            </a:r>
            <a:endParaRPr lang="cs-CZ" sz="2400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59510" b="1192"/>
          <a:stretch>
            <a:fillRect/>
          </a:stretch>
        </p:blipFill>
        <p:spPr bwMode="auto">
          <a:xfrm>
            <a:off x="2071670" y="1428736"/>
            <a:ext cx="4857784" cy="44720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You</a:t>
            </a:r>
            <a:r>
              <a:rPr lang="cs-CZ" sz="2400" dirty="0" smtClean="0"/>
              <a:t> are not </a:t>
            </a:r>
            <a:r>
              <a:rPr lang="cs-CZ" sz="2400" dirty="0" err="1" smtClean="0"/>
              <a:t>allowed</a:t>
            </a:r>
            <a:r>
              <a:rPr lang="cs-CZ" sz="2400" smtClean="0"/>
              <a:t> t</a:t>
            </a:r>
            <a:r>
              <a:rPr lang="cs-CZ" sz="2400" smtClean="0"/>
              <a:t>o </a:t>
            </a:r>
            <a:r>
              <a:rPr lang="cs-CZ" sz="2400" dirty="0" smtClean="0"/>
              <a:t>stop </a:t>
            </a:r>
            <a:r>
              <a:rPr lang="cs-CZ" sz="2400" dirty="0" err="1" smtClean="0"/>
              <a:t>here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r="60566" b="-3543"/>
          <a:stretch>
            <a:fillRect/>
          </a:stretch>
        </p:blipFill>
        <p:spPr bwMode="auto">
          <a:xfrm>
            <a:off x="2071670" y="1428736"/>
            <a:ext cx="4594949" cy="4686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Information about the behavior of the pool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l="67166" r="4873" b="8453"/>
          <a:stretch>
            <a:fillRect/>
          </a:stretch>
        </p:blipFill>
        <p:spPr bwMode="auto">
          <a:xfrm>
            <a:off x="928662" y="1357298"/>
            <a:ext cx="6572296" cy="41434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2400" dirty="0" smtClean="0"/>
              <a:t>(2013 – 04 – 27)</a:t>
            </a:r>
          </a:p>
          <a:p>
            <a:pPr hangingPunct="0"/>
            <a:r>
              <a:rPr lang="cs-CZ" sz="2400" dirty="0" smtClean="0"/>
              <a:t>Zdroje: vlastní archiv autorky.</a:t>
            </a:r>
          </a:p>
          <a:p>
            <a:endParaRPr lang="cs-CZ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92</Words>
  <Application>Microsoft Office PowerPoint</Application>
  <PresentationFormat>Předvádění na obrazovce (4:3)</PresentationFormat>
  <Paragraphs>13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Název školy: Základní škola Chomutov, Písečná 5144 Název materiálu: VY_22_INOVACE_34_ Signs in the USA _zh_1 Číslo projektu: CZ 1.07/1.4.00/21.3355 Autor: Mgr. Zdena Hanušová Datum tvorby: 27.04.2013 Cílový ročník: 9.ročník Vzdělávací oblast: Anglický jazyk Klíčové slovo:  cedule, nápisy, značky Anotace: Prezentace značek , nápisů a cedulí z USA.</vt:lpstr>
      <vt:lpstr>That way you can go only in danger.</vt:lpstr>
      <vt:lpstr>Municipal police stations in New York.</vt:lpstr>
      <vt:lpstr>Come on, challenge the competition.</vt:lpstr>
      <vt:lpstr>Entrance to the skyscraper.</vt:lpstr>
      <vt:lpstr>Hall in the port.</vt:lpstr>
      <vt:lpstr>You are not allowed to stop here.</vt:lpstr>
      <vt:lpstr>Information about the behavior of the pool.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škola Chomutov, Písečná 5144 Název materiálu: VY_22_INOVACE_34_ Signs in the USA _zh_1 Číslo projektu: CZ 1.07/1.4.00/21.3355 Autor: Mgr. Zdena Hanušová Datum tvorby: 27.04.2013 Cílový ročník: 9.ročník Vzdělávací oblast: Anglický jazyk Klíčové slovo:  cedule, nápisy, značky Anotace: Prezentace značek , nápisů a cedulí z USA.</dc:title>
  <dc:creator>Losan</dc:creator>
  <cp:lastModifiedBy>Dana</cp:lastModifiedBy>
  <cp:revision>2</cp:revision>
  <dcterms:created xsi:type="dcterms:W3CDTF">2013-05-20T15:08:13Z</dcterms:created>
  <dcterms:modified xsi:type="dcterms:W3CDTF">2013-05-27T17:36:07Z</dcterms:modified>
</cp:coreProperties>
</file>