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C9A75F1-04A1-4DC8-8A98-46136914E1BE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4BC9B51-1E08-4ECA-B6C7-099B81C76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00113" y="1844675"/>
          <a:ext cx="7127875" cy="4852988"/>
        </p:xfrm>
        <a:graphic>
          <a:graphicData uri="http://schemas.openxmlformats.org/drawingml/2006/table">
            <a:tbl>
              <a:tblPr/>
              <a:tblGrid>
                <a:gridCol w="2414587"/>
                <a:gridCol w="219075"/>
                <a:gridCol w="219075"/>
                <a:gridCol w="4275138"/>
              </a:tblGrid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                      Zkvalitnění výuky cizích jazyků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CZ.1.07/1.4.00/21.3228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Havlíčkův Brod, Štáflova 2004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Jméno: Mgr. Kateřina Hanušová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                              Datum: 12. 5. 2013</a:t>
                      </a: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Ročník: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8.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oblast: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obor: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Anglický jazyk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Tematický okruh, téma: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VY_32_INOVACE_AJ6-9_12_Past_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continuous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_8.ročník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Metodické doporučení/ anotace: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je určena k procvičení minulého času průběhového pro 8.ročník.</a:t>
                      </a:r>
                    </a:p>
                  </a:txBody>
                  <a:tcPr marL="47775" marR="47775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2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7056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5800" dirty="0" smtClean="0"/>
              <a:t>Past </a:t>
            </a:r>
            <a:r>
              <a:rPr lang="cs-CZ" sz="5800" dirty="0" err="1" smtClean="0"/>
              <a:t>continuous</a:t>
            </a:r>
            <a:endParaRPr lang="cs-CZ" sz="5800" dirty="0" smtClean="0"/>
          </a:p>
          <a:p>
            <a:pPr algn="ctr"/>
            <a:r>
              <a:rPr lang="cs-CZ" sz="5800" dirty="0" smtClean="0"/>
              <a:t>(procvičování)</a:t>
            </a:r>
            <a:endParaRPr lang="cs-CZ" sz="5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chyby v následujících větách: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633222" indent="-514350"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</a:p>
          <a:p>
            <a:pPr marL="633222" indent="-514350"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pPr marL="633222" indent="-514350"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do?</a:t>
            </a:r>
          </a:p>
          <a:p>
            <a:pPr marL="633222" indent="-514350"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sleping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633222" indent="-514350">
              <a:buAutoNum type="arabicParenR"/>
            </a:pP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and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seřaď slova ve větách.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625609"/>
          </a:xfrm>
        </p:spPr>
        <p:txBody>
          <a:bodyPr/>
          <a:lstStyle/>
          <a:p>
            <a:pPr marL="633222" indent="-514350">
              <a:buAutoNum type="arabicParenR"/>
            </a:pPr>
            <a:r>
              <a:rPr lang="cs-CZ" dirty="0" smtClean="0"/>
              <a:t>THE/EVENING/WERE/SLEEPING/WE/IN.</a:t>
            </a:r>
          </a:p>
          <a:p>
            <a:pPr marL="633222" indent="-514350">
              <a:buAutoNum type="arabicParenR"/>
            </a:pPr>
            <a:r>
              <a:rPr lang="cs-CZ" dirty="0" smtClean="0"/>
              <a:t>SHE/IN/WORKING/THE/WAS/GARDEN?</a:t>
            </a:r>
          </a:p>
          <a:p>
            <a:pPr marL="633222" indent="-514350">
              <a:buAutoNum type="arabicParenR"/>
            </a:pPr>
            <a:r>
              <a:rPr lang="cs-CZ" dirty="0" smtClean="0"/>
              <a:t>NOT/YOU/DRAWING/WERE/YOUR/CLASS</a:t>
            </a:r>
          </a:p>
          <a:p>
            <a:pPr marL="633222" indent="-514350">
              <a:buAutoNum type="arabicParenR"/>
            </a:pPr>
            <a:r>
              <a:rPr lang="cs-CZ" dirty="0" smtClean="0"/>
              <a:t>ROOM/IN</a:t>
            </a:r>
            <a:r>
              <a:rPr lang="cs-CZ" dirty="0" smtClean="0"/>
              <a:t>.</a:t>
            </a:r>
          </a:p>
          <a:p>
            <a:pPr marL="633222" indent="-514350">
              <a:buAutoNum type="arabicParenR"/>
            </a:pPr>
            <a:r>
              <a:rPr lang="cs-CZ" dirty="0" smtClean="0"/>
              <a:t>SUSAN/WERE/TO/RADIO/THE/JOHN/LISTENING/AND</a:t>
            </a:r>
            <a:r>
              <a:rPr lang="cs-CZ" dirty="0" smtClean="0"/>
              <a:t>.</a:t>
            </a:r>
          </a:p>
          <a:p>
            <a:pPr marL="633222" indent="-514350">
              <a:buAutoNum type="arabicParenR"/>
            </a:pPr>
            <a:r>
              <a:rPr lang="cs-CZ" dirty="0" smtClean="0"/>
              <a:t>GRANDPARENTS/HIS/NOT/OUT/WERE/GOING.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věty o tom, co jsi dělal </a:t>
            </a:r>
            <a:r>
              <a:rPr lang="cs-CZ" smtClean="0"/>
              <a:t>včera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 </a:t>
            </a:r>
            <a:r>
              <a:rPr lang="cs-CZ" dirty="0" smtClean="0"/>
              <a:t>daném čase: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8 </a:t>
            </a:r>
            <a:r>
              <a:rPr lang="cs-CZ" dirty="0" err="1" smtClean="0"/>
              <a:t>am</a:t>
            </a:r>
            <a:r>
              <a:rPr lang="cs-CZ" dirty="0" smtClean="0"/>
              <a:t> –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10 </a:t>
            </a:r>
            <a:r>
              <a:rPr lang="cs-CZ" dirty="0" err="1" smtClean="0"/>
              <a:t>am</a:t>
            </a:r>
            <a:r>
              <a:rPr lang="cs-CZ" dirty="0" smtClean="0"/>
              <a:t> – </a:t>
            </a:r>
          </a:p>
          <a:p>
            <a:pPr>
              <a:buNone/>
            </a:pPr>
            <a:r>
              <a:rPr lang="cs-CZ" dirty="0" err="1" smtClean="0"/>
              <a:t>Midday</a:t>
            </a:r>
            <a:r>
              <a:rPr lang="cs-CZ" dirty="0" smtClean="0"/>
              <a:t> –</a:t>
            </a:r>
          </a:p>
          <a:p>
            <a:pPr>
              <a:buNone/>
            </a:pPr>
            <a:r>
              <a:rPr lang="cs-CZ" dirty="0" smtClean="0"/>
              <a:t>2 </a:t>
            </a:r>
            <a:r>
              <a:rPr lang="cs-CZ" dirty="0" err="1" smtClean="0"/>
              <a:t>pm</a:t>
            </a:r>
            <a:r>
              <a:rPr lang="cs-CZ" dirty="0" smtClean="0"/>
              <a:t> – </a:t>
            </a:r>
          </a:p>
          <a:p>
            <a:pPr>
              <a:buNone/>
            </a:pPr>
            <a:r>
              <a:rPr lang="cs-CZ" dirty="0" smtClean="0"/>
              <a:t>3 </a:t>
            </a:r>
            <a:r>
              <a:rPr lang="cs-CZ" dirty="0" err="1" smtClean="0"/>
              <a:t>pm</a:t>
            </a:r>
            <a:r>
              <a:rPr lang="cs-CZ" dirty="0" smtClean="0"/>
              <a:t> –</a:t>
            </a:r>
          </a:p>
          <a:p>
            <a:pPr>
              <a:buNone/>
            </a:pPr>
            <a:r>
              <a:rPr lang="cs-CZ" dirty="0" smtClean="0"/>
              <a:t>5 </a:t>
            </a:r>
            <a:r>
              <a:rPr lang="cs-CZ" dirty="0" err="1" smtClean="0"/>
              <a:t>pm</a:t>
            </a:r>
            <a:r>
              <a:rPr lang="cs-CZ" dirty="0" smtClean="0"/>
              <a:t> – </a:t>
            </a:r>
          </a:p>
          <a:p>
            <a:pPr>
              <a:buNone/>
            </a:pPr>
            <a:r>
              <a:rPr lang="cs-CZ" dirty="0" smtClean="0"/>
              <a:t>8 </a:t>
            </a:r>
            <a:r>
              <a:rPr lang="cs-CZ" dirty="0" err="1" smtClean="0"/>
              <a:t>pm</a:t>
            </a:r>
            <a:r>
              <a:rPr lang="cs-CZ" dirty="0" smtClean="0"/>
              <a:t> – </a:t>
            </a:r>
          </a:p>
          <a:p>
            <a:pPr>
              <a:buNone/>
            </a:pPr>
            <a:r>
              <a:rPr lang="cs-CZ" smtClean="0"/>
              <a:t>10 </a:t>
            </a:r>
            <a:r>
              <a:rPr lang="cs-CZ" dirty="0" err="1" smtClean="0"/>
              <a:t>pm</a:t>
            </a:r>
            <a:r>
              <a:rPr lang="cs-CZ" dirty="0" smtClean="0"/>
              <a:t> – </a:t>
            </a:r>
          </a:p>
          <a:p>
            <a:pPr>
              <a:buNone/>
            </a:pPr>
            <a:r>
              <a:rPr lang="cs-CZ" dirty="0" err="1" smtClean="0"/>
              <a:t>Midnight</a:t>
            </a:r>
            <a:r>
              <a:rPr lang="cs-CZ" dirty="0" smtClean="0"/>
              <a:t> -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balóny,chlapci,cvičení,dětská hřiště,hrající si,osoby,volný čas,zdraví,zdravý,životní sty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84784"/>
            <a:ext cx="2376264" cy="2376264"/>
          </a:xfrm>
          <a:prstGeom prst="rect">
            <a:avLst/>
          </a:prstGeom>
          <a:noFill/>
        </p:spPr>
      </p:pic>
      <p:pic>
        <p:nvPicPr>
          <p:cNvPr id="2052" name="Picture 4" descr="čte,čtení,děcka,děti,děvčata,domácí mazlíčci,domy,iCLIPART,knihy,přátelé,ptáci,sedí,sedící,skalky,stromy,ženského pohlaví,zvíř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3095625" cy="3095625"/>
          </a:xfrm>
          <a:prstGeom prst="rect">
            <a:avLst/>
          </a:prstGeom>
          <a:noFill/>
        </p:spPr>
      </p:pic>
      <p:pic>
        <p:nvPicPr>
          <p:cNvPr id="2054" name="Picture 6" descr="děti,potrava,pití,energie,fotolia,sklenice mléka,zdravé,laktóza,výživ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762375"/>
            <a:ext cx="3095625" cy="3095625"/>
          </a:xfrm>
          <a:prstGeom prst="rect">
            <a:avLst/>
          </a:prstGeom>
          <a:noFill/>
        </p:spPr>
      </p:pic>
      <p:pic>
        <p:nvPicPr>
          <p:cNvPr id="2056" name="Picture 8" descr="Děvče s koštěte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844824"/>
            <a:ext cx="1828800" cy="1828800"/>
          </a:xfrm>
          <a:prstGeom prst="rect">
            <a:avLst/>
          </a:prstGeom>
          <a:noFill/>
        </p:spPr>
      </p:pic>
      <p:pic>
        <p:nvPicPr>
          <p:cNvPr id="2058" name="Picture 10" descr="Zimní sporty: akrobat. lyž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15200" y="4365104"/>
            <a:ext cx="1828800" cy="1828800"/>
          </a:xfrm>
          <a:prstGeom prst="rect">
            <a:avLst/>
          </a:prstGeom>
          <a:noFill/>
        </p:spPr>
      </p:pic>
      <p:pic>
        <p:nvPicPr>
          <p:cNvPr id="2060" name="Picture 12" descr="Zimní sporty: hokej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1772816"/>
            <a:ext cx="1828800" cy="18288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63347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Vojta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285293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Klára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33569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Lenka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04120" y="228525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Kuba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357301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Petr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616530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Veronika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</a:t>
            </a:r>
          </a:p>
          <a:p>
            <a:r>
              <a:rPr lang="cs-CZ" dirty="0" smtClean="0"/>
              <a:t>MS Office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201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Prezentace aplikace PowerPoint</vt:lpstr>
      <vt:lpstr>Prezentace aplikace PowerPoint</vt:lpstr>
      <vt:lpstr>Najdi chyby v následujících větách:</vt:lpstr>
      <vt:lpstr>Správně seřaď slova ve větách.</vt:lpstr>
      <vt:lpstr>Napiš věty o tom, co jsi dělal včera  v daném čase:</vt:lpstr>
      <vt:lpstr>What were they doing?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Dana</cp:lastModifiedBy>
  <cp:revision>12</cp:revision>
  <dcterms:created xsi:type="dcterms:W3CDTF">2013-04-29T16:00:55Z</dcterms:created>
  <dcterms:modified xsi:type="dcterms:W3CDTF">2013-05-27T17:41:26Z</dcterms:modified>
</cp:coreProperties>
</file>