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2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F83F6D3-BB1C-494C-9893-32E12918C0E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20662BD-E4A9-4F1B-9311-0122DEFCEB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83F6D3-BB1C-494C-9893-32E12918C0E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0662BD-E4A9-4F1B-9311-0122DEFCEB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F83F6D3-BB1C-494C-9893-32E12918C0E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20662BD-E4A9-4F1B-9311-0122DEFCEB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83F6D3-BB1C-494C-9893-32E12918C0E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0662BD-E4A9-4F1B-9311-0122DEFCEB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83F6D3-BB1C-494C-9893-32E12918C0E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0662BD-E4A9-4F1B-9311-0122DEFCEB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83F6D3-BB1C-494C-9893-32E12918C0E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0662BD-E4A9-4F1B-9311-0122DEFCEB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F83F6D3-BB1C-494C-9893-32E12918C0E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0662BD-E4A9-4F1B-9311-0122DEFCEB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83F6D3-BB1C-494C-9893-32E12918C0E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0662BD-E4A9-4F1B-9311-0122DEFCEB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83F6D3-BB1C-494C-9893-32E12918C0E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0662BD-E4A9-4F1B-9311-0122DEFCEB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83F6D3-BB1C-494C-9893-32E12918C0E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0662BD-E4A9-4F1B-9311-0122DEFCEB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F83F6D3-BB1C-494C-9893-32E12918C0E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20662BD-E4A9-4F1B-9311-0122DEFCEB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F83F6D3-BB1C-494C-9893-32E12918C0E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20662BD-E4A9-4F1B-9311-0122DEFCEB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elpforenglish.cz/article/2006063003-casove-predlozky-in-on-at-prehle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00113" y="1844675"/>
          <a:ext cx="7127875" cy="4852988"/>
        </p:xfrm>
        <a:graphic>
          <a:graphicData uri="http://schemas.openxmlformats.org/drawingml/2006/table">
            <a:tbl>
              <a:tblPr/>
              <a:tblGrid>
                <a:gridCol w="2414587"/>
                <a:gridCol w="219075"/>
                <a:gridCol w="219075"/>
                <a:gridCol w="4275138"/>
              </a:tblGrid>
              <a:tr h="288925"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775" marR="47775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4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projektu:                       Zkvalitnění výuky cizích jazyků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,Bold"/>
                          <a:ea typeface="Calibri" pitchFamily="34" charset="0"/>
                          <a:cs typeface="Times New Roman,Bold"/>
                        </a:rPr>
                        <a:t>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,Bold"/>
                          <a:ea typeface="Calibri" pitchFamily="34" charset="0"/>
                          <a:cs typeface="Times New Roman,Bold"/>
                        </a:rPr>
                        <a:t>CZ.1.07/1.4.00/21.3228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775" marR="47775" marT="0" marB="0" anchor="ctr" horzOverflow="overflow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8925"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Havlíčkův Brod, Štáflova 2004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892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Jméno: Mgr. Kateřina Hanušová</a:t>
                      </a: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                               Datum: 12. 5. 2013</a:t>
                      </a:r>
                    </a:p>
                  </a:txBody>
                  <a:tcPr marL="47775" marR="47775" marT="0" marB="0" anchor="ctr" horzOverflow="overflow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5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Ročník:</a:t>
                      </a: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8.</a:t>
                      </a:r>
                    </a:p>
                  </a:txBody>
                  <a:tcPr marL="47775" marR="47775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5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Vzdělávací oblast:</a:t>
                      </a: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Jazyk a jazyková komunikace</a:t>
                      </a:r>
                    </a:p>
                  </a:txBody>
                  <a:tcPr marL="47775" marR="47775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7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Vzdělávací obor:</a:t>
                      </a: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Anglický jazyk</a:t>
                      </a:r>
                    </a:p>
                  </a:txBody>
                  <a:tcPr marL="47775" marR="47775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66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Tematický okruh, téma:</a:t>
                      </a: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VY_32_INOVACE_AJ6-9_14_Časové_předložky_in_on_</a:t>
                      </a:r>
                      <a:r>
                        <a:rPr kumimoji="0" lang="cs-CZ" sz="1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at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_8.ročník</a:t>
                      </a: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47775" marR="47775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66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Metodické doporučení/ anotace:</a:t>
                      </a: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 je určena k výkladu a k procvičení časových předložek in, on, </a:t>
                      </a:r>
                      <a:r>
                        <a:rPr kumimoji="0" lang="cs-CZ" sz="1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at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 pro 8.ročník.</a:t>
                      </a:r>
                    </a:p>
                  </a:txBody>
                  <a:tcPr marL="47775" marR="47775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2" name="obrázek 1" descr="OPVK_hor_zakladni_logolink_C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115888"/>
            <a:ext cx="7056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sz="4800" u="sng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sz="4800" u="sng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4800" u="sng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ČASOVÉ PŘEDLOŽKY</a:t>
            </a:r>
            <a:br>
              <a:rPr lang="cs-CZ" sz="4800" u="sng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4800" u="sng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IN, ON, AT</a:t>
            </a:r>
            <a:endParaRPr lang="cs-CZ" sz="4800" u="sng" cap="none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/>
              <a:t>IN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/>
              <a:t>Předložka IN se pojí: </a:t>
            </a:r>
          </a:p>
          <a:p>
            <a:pPr>
              <a:buNone/>
            </a:pPr>
            <a:r>
              <a:rPr lang="cs-CZ" dirty="0" smtClean="0"/>
              <a:t>1) s roky (in 1987)</a:t>
            </a:r>
          </a:p>
          <a:p>
            <a:pPr>
              <a:buNone/>
            </a:pPr>
            <a:r>
              <a:rPr lang="cs-CZ" dirty="0" smtClean="0"/>
              <a:t>2) s ročním obdobím (in </a:t>
            </a:r>
            <a:r>
              <a:rPr lang="cs-CZ" dirty="0" err="1" smtClean="0"/>
              <a:t>summer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 smtClean="0"/>
              <a:t>3) s měsíci (in </a:t>
            </a:r>
            <a:r>
              <a:rPr lang="cs-CZ" dirty="0" err="1" smtClean="0"/>
              <a:t>July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 smtClean="0"/>
              <a:t>4) s částmi dne (in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 smtClean="0"/>
              <a:t>ALE!!!</a:t>
            </a:r>
          </a:p>
          <a:p>
            <a:pPr>
              <a:buNone/>
            </a:pP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night</a:t>
            </a:r>
            <a:r>
              <a:rPr lang="cs-CZ" dirty="0" smtClean="0"/>
              <a:t>, on </a:t>
            </a:r>
            <a:r>
              <a:rPr lang="cs-CZ" dirty="0" err="1" smtClean="0"/>
              <a:t>Saturday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/>
              <a:t>ON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/>
              <a:t>Předložka ON se pojí:</a:t>
            </a:r>
          </a:p>
          <a:p>
            <a:pPr marL="514350" indent="-514350">
              <a:buNone/>
            </a:pPr>
            <a:r>
              <a:rPr lang="cs-CZ" dirty="0" smtClean="0"/>
              <a:t>1) se dny v týdnu (on </a:t>
            </a:r>
            <a:r>
              <a:rPr lang="cs-CZ" dirty="0" err="1" smtClean="0"/>
              <a:t>Tuesday</a:t>
            </a:r>
            <a:r>
              <a:rPr lang="cs-CZ" dirty="0" smtClean="0"/>
              <a:t>)</a:t>
            </a:r>
          </a:p>
          <a:p>
            <a:pPr marL="514350" indent="-514350">
              <a:buNone/>
            </a:pPr>
            <a:r>
              <a:rPr lang="cs-CZ" dirty="0" smtClean="0"/>
              <a:t>2) s </a:t>
            </a:r>
            <a:r>
              <a:rPr lang="cs-CZ" dirty="0" err="1" smtClean="0"/>
              <a:t>datumem</a:t>
            </a:r>
            <a:r>
              <a:rPr lang="cs-CZ" dirty="0" smtClean="0"/>
              <a:t> (on </a:t>
            </a:r>
            <a:r>
              <a:rPr lang="cs-CZ" dirty="0" err="1" smtClean="0"/>
              <a:t>the</a:t>
            </a:r>
            <a:r>
              <a:rPr lang="cs-CZ" dirty="0" smtClean="0"/>
              <a:t> 4th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April</a:t>
            </a:r>
            <a:r>
              <a:rPr lang="cs-CZ" dirty="0" smtClean="0"/>
              <a:t>)</a:t>
            </a:r>
          </a:p>
          <a:p>
            <a:pPr marL="514350" indent="-514350">
              <a:buNone/>
            </a:pPr>
            <a:r>
              <a:rPr lang="cs-CZ" dirty="0" smtClean="0"/>
              <a:t>3) s částmi dne s nějakým přívlastkem (on </a:t>
            </a:r>
            <a:r>
              <a:rPr lang="cs-CZ" dirty="0" err="1" smtClean="0"/>
              <a:t>Monday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r>
              <a:rPr lang="cs-CZ" dirty="0" smtClean="0"/>
              <a:t>, on a sunny </a:t>
            </a:r>
            <a:r>
              <a:rPr lang="cs-CZ" dirty="0" err="1" smtClean="0"/>
              <a:t>afternoon</a:t>
            </a:r>
            <a:r>
              <a:rPr lang="cs-CZ" dirty="0" smtClean="0"/>
              <a:t>)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/>
              <a:t>AT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/>
              <a:t>Předložka AT se pojí: </a:t>
            </a:r>
          </a:p>
          <a:p>
            <a:pPr marL="514350" indent="-514350">
              <a:buNone/>
            </a:pPr>
            <a:r>
              <a:rPr lang="cs-CZ" dirty="0" smtClean="0"/>
              <a:t>1) s přesným časem (</a:t>
            </a:r>
            <a:r>
              <a:rPr lang="cs-CZ" dirty="0" err="1" smtClean="0"/>
              <a:t>at</a:t>
            </a:r>
            <a:r>
              <a:rPr lang="cs-CZ" dirty="0" smtClean="0"/>
              <a:t> 9 </a:t>
            </a:r>
            <a:r>
              <a:rPr lang="cs-CZ" dirty="0" err="1" smtClean="0"/>
              <a:t>am</a:t>
            </a:r>
            <a:r>
              <a:rPr lang="cs-CZ" dirty="0" smtClean="0"/>
              <a:t>,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noon</a:t>
            </a:r>
            <a:r>
              <a:rPr lang="cs-CZ" dirty="0" smtClean="0"/>
              <a:t>,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midday</a:t>
            </a:r>
            <a:r>
              <a:rPr lang="cs-CZ" dirty="0" smtClean="0"/>
              <a:t>,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midnight</a:t>
            </a:r>
            <a:r>
              <a:rPr lang="cs-CZ" dirty="0" smtClean="0"/>
              <a:t>)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Další vazby s předložkou </a:t>
            </a:r>
            <a:r>
              <a:rPr lang="cs-CZ" dirty="0" err="1" smtClean="0"/>
              <a:t>at</a:t>
            </a:r>
            <a:r>
              <a:rPr lang="cs-CZ" dirty="0" smtClean="0"/>
              <a:t>:</a:t>
            </a:r>
          </a:p>
          <a:p>
            <a:pPr marL="514350" indent="-514350">
              <a:buNone/>
            </a:pP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night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moment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weekend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,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Easter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ALE!!!  on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, on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Eve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Bez Předložky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/>
              <a:t>V následující případech nepoužíváme žádnou předložku: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week</a:t>
            </a:r>
            <a:r>
              <a:rPr lang="cs-CZ" dirty="0" smtClean="0"/>
              <a:t>,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month</a:t>
            </a:r>
            <a:r>
              <a:rPr lang="cs-CZ" dirty="0" smtClean="0"/>
              <a:t>,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Saturday</a:t>
            </a:r>
            <a:r>
              <a:rPr lang="cs-CZ" dirty="0" smtClean="0"/>
              <a:t>…..</a:t>
            </a:r>
          </a:p>
          <a:p>
            <a:pPr>
              <a:buNone/>
            </a:pPr>
            <a:r>
              <a:rPr lang="cs-CZ" dirty="0" smtClean="0"/>
              <a:t> last </a:t>
            </a:r>
            <a:r>
              <a:rPr lang="cs-CZ" dirty="0" err="1" smtClean="0"/>
              <a:t>week</a:t>
            </a:r>
            <a:r>
              <a:rPr lang="cs-CZ" dirty="0" smtClean="0"/>
              <a:t>, last </a:t>
            </a:r>
            <a:r>
              <a:rPr lang="cs-CZ" dirty="0" err="1" smtClean="0"/>
              <a:t>month</a:t>
            </a:r>
            <a:r>
              <a:rPr lang="cs-CZ" dirty="0" smtClean="0"/>
              <a:t>, last </a:t>
            </a:r>
            <a:r>
              <a:rPr lang="cs-CZ" dirty="0" err="1" smtClean="0"/>
              <a:t>Monday</a:t>
            </a:r>
            <a:r>
              <a:rPr lang="cs-CZ" dirty="0" smtClean="0"/>
              <a:t>…..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</a:t>
            </a:r>
            <a:r>
              <a:rPr lang="cs-CZ" dirty="0" err="1" smtClean="0"/>
              <a:t>week</a:t>
            </a:r>
            <a:r>
              <a:rPr lang="cs-CZ" dirty="0" smtClean="0"/>
              <a:t>, </a:t>
            </a:r>
            <a:r>
              <a:rPr lang="cs-CZ" dirty="0" err="1" smtClean="0"/>
              <a:t>next</a:t>
            </a:r>
            <a:r>
              <a:rPr lang="cs-CZ" dirty="0" smtClean="0"/>
              <a:t> </a:t>
            </a:r>
            <a:r>
              <a:rPr lang="cs-CZ" dirty="0" err="1" smtClean="0"/>
              <a:t>month</a:t>
            </a:r>
            <a:r>
              <a:rPr lang="cs-CZ" dirty="0" smtClean="0"/>
              <a:t>, </a:t>
            </a:r>
            <a:r>
              <a:rPr lang="cs-CZ" dirty="0" err="1" smtClean="0"/>
              <a:t>next</a:t>
            </a:r>
            <a:r>
              <a:rPr lang="cs-CZ" dirty="0" smtClean="0"/>
              <a:t> </a:t>
            </a:r>
            <a:r>
              <a:rPr lang="cs-CZ" dirty="0" err="1" smtClean="0"/>
              <a:t>September</a:t>
            </a:r>
            <a:r>
              <a:rPr lang="cs-CZ" dirty="0" smtClean="0"/>
              <a:t>…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 </a:t>
            </a:r>
            <a:r>
              <a:rPr lang="cs-CZ" dirty="0" err="1" smtClean="0"/>
              <a:t>evening</a:t>
            </a:r>
            <a:r>
              <a:rPr lang="cs-CZ" dirty="0" smtClean="0"/>
              <a:t>, </a:t>
            </a:r>
            <a:r>
              <a:rPr lang="cs-CZ" dirty="0" err="1" smtClean="0"/>
              <a:t>tommorow</a:t>
            </a:r>
            <a:r>
              <a:rPr lang="cs-CZ" dirty="0" smtClean="0"/>
              <a:t> </a:t>
            </a:r>
            <a:r>
              <a:rPr lang="cs-CZ" dirty="0" err="1" smtClean="0"/>
              <a:t>afternoon</a:t>
            </a:r>
            <a:r>
              <a:rPr lang="cs-CZ" dirty="0" smtClean="0"/>
              <a:t>…</a:t>
            </a:r>
          </a:p>
          <a:p>
            <a:pPr>
              <a:buNone/>
            </a:pP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,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r>
              <a:rPr lang="cs-CZ" dirty="0" smtClean="0"/>
              <a:t>….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Doplň do vět vhodnou předložku.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b="1" dirty="0" err="1" smtClean="0"/>
              <a:t>Jeremy</a:t>
            </a:r>
            <a:r>
              <a:rPr lang="cs-CZ" b="1" dirty="0" smtClean="0"/>
              <a:t>  </a:t>
            </a:r>
            <a:r>
              <a:rPr lang="cs-CZ" b="1" dirty="0" err="1" smtClean="0"/>
              <a:t>plays</a:t>
            </a:r>
            <a:r>
              <a:rPr lang="cs-CZ" b="1" smtClean="0"/>
              <a:t> basketball </a:t>
            </a:r>
            <a:r>
              <a:rPr lang="cs-CZ" b="1" dirty="0" smtClean="0"/>
              <a:t>___ </a:t>
            </a:r>
            <a:r>
              <a:rPr lang="cs-CZ" b="1" dirty="0" err="1" smtClean="0"/>
              <a:t>Tuesday</a:t>
            </a:r>
            <a:r>
              <a:rPr lang="cs-CZ" b="1" dirty="0" smtClean="0"/>
              <a:t> ___ </a:t>
            </a:r>
            <a:r>
              <a:rPr lang="cs-CZ" b="1" dirty="0" err="1" smtClean="0"/>
              <a:t>midday</a:t>
            </a:r>
            <a:r>
              <a:rPr lang="cs-CZ" b="1" dirty="0" smtClean="0"/>
              <a:t>.</a:t>
            </a:r>
            <a:endParaRPr lang="cs-CZ" dirty="0" smtClean="0"/>
          </a:p>
          <a:p>
            <a:pPr lvl="0"/>
            <a:r>
              <a:rPr lang="cs-CZ" b="1" dirty="0" err="1" smtClean="0"/>
              <a:t>It</a:t>
            </a:r>
            <a:r>
              <a:rPr lang="cs-CZ" b="1" dirty="0" smtClean="0"/>
              <a:t> </a:t>
            </a:r>
            <a:r>
              <a:rPr lang="cs-CZ" b="1" dirty="0" err="1" smtClean="0"/>
              <a:t>snows</a:t>
            </a:r>
            <a:r>
              <a:rPr lang="cs-CZ" b="1" dirty="0" smtClean="0"/>
              <a:t> </a:t>
            </a:r>
            <a:r>
              <a:rPr lang="cs-CZ" b="1" dirty="0" err="1" smtClean="0"/>
              <a:t>here</a:t>
            </a:r>
            <a:r>
              <a:rPr lang="cs-CZ" b="1" dirty="0" smtClean="0"/>
              <a:t> </a:t>
            </a:r>
            <a:r>
              <a:rPr lang="cs-CZ" b="1" dirty="0" err="1" smtClean="0"/>
              <a:t>every</a:t>
            </a:r>
            <a:r>
              <a:rPr lang="cs-CZ" b="1" dirty="0" smtClean="0"/>
              <a:t> </a:t>
            </a:r>
            <a:r>
              <a:rPr lang="cs-CZ" b="1" dirty="0" err="1" smtClean="0"/>
              <a:t>year</a:t>
            </a:r>
            <a:r>
              <a:rPr lang="cs-CZ" b="1" dirty="0" smtClean="0"/>
              <a:t> ___ </a:t>
            </a:r>
            <a:r>
              <a:rPr lang="cs-CZ" b="1" dirty="0" err="1" smtClean="0"/>
              <a:t>December</a:t>
            </a:r>
            <a:r>
              <a:rPr lang="cs-CZ" b="1" dirty="0" smtClean="0"/>
              <a:t>. </a:t>
            </a:r>
            <a:r>
              <a:rPr lang="cs-CZ" b="1" dirty="0" err="1" smtClean="0"/>
              <a:t>We</a:t>
            </a:r>
            <a:r>
              <a:rPr lang="cs-CZ" b="1" dirty="0" smtClean="0"/>
              <a:t> </a:t>
            </a:r>
            <a:r>
              <a:rPr lang="cs-CZ" b="1" dirty="0" err="1" smtClean="0"/>
              <a:t>always</a:t>
            </a:r>
            <a:r>
              <a:rPr lang="cs-CZ" b="1" dirty="0" smtClean="0"/>
              <a:t> go </a:t>
            </a:r>
            <a:r>
              <a:rPr lang="cs-CZ" b="1" dirty="0" err="1" smtClean="0"/>
              <a:t>outside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skate ___ </a:t>
            </a:r>
            <a:r>
              <a:rPr lang="cs-CZ" b="1" dirty="0" err="1" smtClean="0"/>
              <a:t>Christmas</a:t>
            </a:r>
            <a:r>
              <a:rPr lang="cs-CZ" b="1" dirty="0" smtClean="0"/>
              <a:t> </a:t>
            </a:r>
            <a:r>
              <a:rPr lang="cs-CZ" b="1" dirty="0" err="1" smtClean="0"/>
              <a:t>day</a:t>
            </a:r>
            <a:r>
              <a:rPr lang="cs-CZ" b="1" dirty="0" smtClean="0"/>
              <a:t>.</a:t>
            </a:r>
            <a:endParaRPr lang="cs-CZ" dirty="0" smtClean="0"/>
          </a:p>
          <a:p>
            <a:pPr lvl="0"/>
            <a:r>
              <a:rPr lang="cs-CZ" b="1" dirty="0" smtClean="0"/>
              <a:t>Paul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arriving</a:t>
            </a:r>
            <a:r>
              <a:rPr lang="cs-CZ" b="1" dirty="0" smtClean="0"/>
              <a:t> ____ </a:t>
            </a:r>
            <a:r>
              <a:rPr lang="cs-CZ" b="1" dirty="0" err="1" smtClean="0"/>
              <a:t>February</a:t>
            </a:r>
            <a:r>
              <a:rPr lang="cs-CZ" b="1" dirty="0" smtClean="0"/>
              <a:t> 27 ___ 4 o'</a:t>
            </a:r>
            <a:r>
              <a:rPr lang="cs-CZ" b="1" dirty="0" err="1" smtClean="0"/>
              <a:t>clock</a:t>
            </a:r>
            <a:r>
              <a:rPr lang="cs-CZ" b="1" dirty="0" smtClean="0"/>
              <a:t> ____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morning</a:t>
            </a:r>
            <a:r>
              <a:rPr lang="cs-CZ" b="1" dirty="0" smtClean="0"/>
              <a:t>.</a:t>
            </a:r>
            <a:endParaRPr lang="cs-CZ" dirty="0" smtClean="0"/>
          </a:p>
          <a:p>
            <a:pPr lvl="0"/>
            <a:r>
              <a:rPr lang="cs-CZ" b="1" dirty="0" err="1" smtClean="0"/>
              <a:t>Joe</a:t>
            </a:r>
            <a:r>
              <a:rPr lang="cs-CZ" b="1" dirty="0" smtClean="0"/>
              <a:t> </a:t>
            </a:r>
            <a:r>
              <a:rPr lang="cs-CZ" b="1" dirty="0" err="1" smtClean="0"/>
              <a:t>started</a:t>
            </a:r>
            <a:r>
              <a:rPr lang="cs-CZ" b="1" dirty="0" smtClean="0"/>
              <a:t> </a:t>
            </a:r>
            <a:r>
              <a:rPr lang="cs-CZ" b="1" dirty="0" err="1" smtClean="0"/>
              <a:t>working</a:t>
            </a:r>
            <a:r>
              <a:rPr lang="cs-CZ" b="1" dirty="0" smtClean="0"/>
              <a:t> </a:t>
            </a:r>
            <a:r>
              <a:rPr lang="cs-CZ" b="1" dirty="0" err="1" smtClean="0"/>
              <a:t>for</a:t>
            </a:r>
            <a:r>
              <a:rPr lang="cs-CZ" b="1" dirty="0" smtClean="0"/>
              <a:t> her </a:t>
            </a:r>
            <a:r>
              <a:rPr lang="cs-CZ" b="1" dirty="0" err="1" smtClean="0"/>
              <a:t>company</a:t>
            </a:r>
            <a:r>
              <a:rPr lang="cs-CZ" b="1" dirty="0" smtClean="0"/>
              <a:t> ___ 2007.</a:t>
            </a:r>
            <a:endParaRPr lang="cs-CZ" dirty="0" smtClean="0"/>
          </a:p>
          <a:p>
            <a:pPr lvl="0"/>
            <a:r>
              <a:rPr lang="cs-CZ" b="1" dirty="0" err="1" smtClean="0"/>
              <a:t>The</a:t>
            </a:r>
            <a:r>
              <a:rPr lang="cs-CZ" b="1" dirty="0" smtClean="0"/>
              <a:t> plane </a:t>
            </a:r>
            <a:r>
              <a:rPr lang="cs-CZ" b="1" dirty="0" err="1" smtClean="0"/>
              <a:t>leaves</a:t>
            </a:r>
            <a:r>
              <a:rPr lang="cs-CZ" b="1" dirty="0" smtClean="0"/>
              <a:t> </a:t>
            </a:r>
            <a:r>
              <a:rPr lang="cs-CZ" b="1" dirty="0" err="1" smtClean="0"/>
              <a:t>this</a:t>
            </a:r>
            <a:r>
              <a:rPr lang="cs-CZ" b="1" dirty="0" smtClean="0"/>
              <a:t> </a:t>
            </a:r>
            <a:r>
              <a:rPr lang="cs-CZ" b="1" dirty="0" err="1" smtClean="0"/>
              <a:t>airport</a:t>
            </a:r>
            <a:r>
              <a:rPr lang="cs-CZ" b="1" dirty="0" smtClean="0"/>
              <a:t>___ </a:t>
            </a:r>
            <a:r>
              <a:rPr lang="cs-CZ" b="1" dirty="0" err="1" smtClean="0"/>
              <a:t>tomorrow</a:t>
            </a:r>
            <a:r>
              <a:rPr lang="cs-CZ" b="1" dirty="0" smtClean="0"/>
              <a:t> </a:t>
            </a:r>
            <a:r>
              <a:rPr lang="cs-CZ" b="1" dirty="0" err="1" smtClean="0"/>
              <a:t>morning</a:t>
            </a:r>
            <a:r>
              <a:rPr lang="cs-CZ" b="1" dirty="0" smtClean="0"/>
              <a:t> ___ 10:00 </a:t>
            </a:r>
            <a:r>
              <a:rPr lang="cs-CZ" b="1" dirty="0" err="1" smtClean="0"/>
              <a:t>am</a:t>
            </a:r>
            <a:r>
              <a:rPr lang="cs-CZ" b="1" dirty="0" smtClean="0"/>
              <a:t>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helpforenglish.cz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article</a:t>
            </a:r>
            <a:r>
              <a:rPr lang="cs-CZ" dirty="0" smtClean="0">
                <a:hlinkClick r:id="rId2"/>
              </a:rPr>
              <a:t>/2006063003-</a:t>
            </a:r>
            <a:r>
              <a:rPr lang="cs-CZ" dirty="0" err="1" smtClean="0">
                <a:hlinkClick r:id="rId2"/>
              </a:rPr>
              <a:t>casove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predlozky</a:t>
            </a:r>
            <a:r>
              <a:rPr lang="cs-CZ" dirty="0" smtClean="0">
                <a:hlinkClick r:id="rId2"/>
              </a:rPr>
              <a:t>-in-on-</a:t>
            </a:r>
            <a:r>
              <a:rPr lang="cs-CZ" dirty="0" err="1" smtClean="0">
                <a:hlinkClick r:id="rId2"/>
              </a:rPr>
              <a:t>at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prehled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151</TotalTime>
  <Words>346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Snímek 1</vt:lpstr>
      <vt:lpstr> ČASOVÉ PŘEDLOŽKY IN, ON, AT</vt:lpstr>
      <vt:lpstr>IN</vt:lpstr>
      <vt:lpstr>ON</vt:lpstr>
      <vt:lpstr>AT</vt:lpstr>
      <vt:lpstr>Bez Předložky</vt:lpstr>
      <vt:lpstr>  Doplň do vět vhodnou předložku.</vt:lpstr>
      <vt:lpstr>Zdroj: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ČASOVÉ PŘEDLOŽKY IN, ON, AT</dc:title>
  <dc:creator>Katka</dc:creator>
  <cp:lastModifiedBy>Aleš</cp:lastModifiedBy>
  <cp:revision>13</cp:revision>
  <dcterms:created xsi:type="dcterms:W3CDTF">2013-04-29T13:51:49Z</dcterms:created>
  <dcterms:modified xsi:type="dcterms:W3CDTF">2013-05-26T18:19:09Z</dcterms:modified>
</cp:coreProperties>
</file>