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73" r:id="rId4"/>
    <p:sldId id="274" r:id="rId5"/>
    <p:sldId id="256" r:id="rId6"/>
    <p:sldId id="258" r:id="rId7"/>
    <p:sldId id="257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906" autoAdjust="0"/>
    <p:restoredTop sz="94660"/>
  </p:normalViewPr>
  <p:slideViewPr>
    <p:cSldViewPr>
      <p:cViewPr varScale="1">
        <p:scale>
          <a:sx n="111" d="100"/>
          <a:sy n="111" d="100"/>
        </p:scale>
        <p:origin x="-202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880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236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763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427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316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889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01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613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894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147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7750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355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9251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653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60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775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7419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312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1093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9917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7957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2581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1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1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E79D4-13F6-4014-AFAA-CFC79B51E5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23553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55432-1EDD-4855-AD18-CE70C87FA9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35564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4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4" y="2906714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1DA58-9835-4D66-9F01-7014BBDE998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9084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1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76FC4-CEBE-4D1F-B1C5-3E8402C1220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649718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6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6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F1206-C443-49E1-9F2B-072A7D62C6A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27469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B0413-6576-48A8-AD03-878DF3EA8D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688662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5671A-76B6-487B-8EB1-ABF3CC2AF21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09731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4EA0E-3EA4-444C-9790-04A25B4B150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10237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BFE80-F5B9-431B-B605-332E795AEDA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60973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58DCC-D131-4492-A7A4-CDF695BEA9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912711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1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D5B453-5C98-4FCC-BA8C-324080B130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553634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75F6F-DB74-4759-88A3-9BD1B05AC30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25F20F-5CD5-4B5F-9A65-67030EE36B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913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904ED-8B6C-4CCE-A6EE-35DEE2FD513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1D57C6-5B81-4862-82F2-098161A19B8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61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1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1" y="1600201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1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71AC99-5447-43EF-B1A4-0ADF00EDFFFB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982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slavnedny/532425-17-listopad-den-studentu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slavnedny/587227-27-kveten-den-atentatu-na-heydricha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slavnedny/590360-10-cerven-den-kdy-byly-vyhlazeny-lidic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slavnedny/587227-27-kveten-den-atentatu-na-heydricha" TargetMode="External"/><Relationship Id="rId2" Type="http://schemas.openxmlformats.org/officeDocument/2006/relationships/hyperlink" Target="http://www.stream.cz/slavnedny/532425-17-listopad-den-student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tream.cz/slavnedny/590360-10-cerven-den-kdy-byly-vyhlazeny-lid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7196104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 „Československý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odboj za 2. světové války“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463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přehledně popisuje zahraniční a domácí československý odboj během 2. světové války. Obsahuje úkoly pro žáky a odkazy na související videa na internetu.</a:t>
            </a:r>
          </a:p>
        </p:txBody>
      </p:sp>
    </p:spTree>
    <p:extLst>
      <p:ext uri="{BB962C8B-B14F-4D97-AF65-F5344CB8AC3E}">
        <p14:creationId xmlns:p14="http://schemas.microsoft.com/office/powerpoint/2010/main" val="348712959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Československý odboj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26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ředstavte si, že jste českým občanem na území protektorátu, nesouhlasíte s okupací, a chcete proti Němcům bojovat, nebo jim alespoň znesnadnit situaci. Vymyslete a napište různé možnosti odporu.</a:t>
            </a:r>
          </a:p>
        </p:txBody>
      </p:sp>
    </p:spTree>
    <p:extLst>
      <p:ext uri="{BB962C8B-B14F-4D97-AF65-F5344CB8AC3E}">
        <p14:creationId xmlns:p14="http://schemas.microsoft.com/office/powerpoint/2010/main" val="27406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Představte si opačnou situaci. Jste členem německé okupační správy a máte za úkol potírat odboj a zajistit bezproblémovou výrobu v Protektorátu. Napište, jakým způsobem byste těchto cílů dosáhli?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891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Československý </a:t>
            </a:r>
            <a:r>
              <a:rPr lang="cs-CZ" dirty="0" smtClean="0"/>
              <a:t>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Dělíme na dvě části.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Zahraniční odboj.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Domácí odboj.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98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učebnicí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Zjistěte, která dvě evropská města se stala centry zahraničního odboje.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24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/>
              <a:t>Zahraniční odboj - 2 centra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2232248"/>
          </a:xfrm>
        </p:spPr>
        <p:txBody>
          <a:bodyPr/>
          <a:lstStyle/>
          <a:p>
            <a:pPr lvl="0"/>
            <a:r>
              <a:rPr lang="cs-CZ" dirty="0"/>
              <a:t>V </a:t>
            </a:r>
            <a:r>
              <a:rPr lang="cs-CZ" dirty="0" smtClean="0"/>
              <a:t>Londýně – </a:t>
            </a:r>
            <a:r>
              <a:rPr lang="cs-CZ" dirty="0"/>
              <a:t>E. Beneš zde vytvořil zahraniční československou </a:t>
            </a:r>
            <a:r>
              <a:rPr lang="cs-CZ" dirty="0" smtClean="0"/>
              <a:t>vládu.</a:t>
            </a:r>
            <a:endParaRPr lang="cs-CZ" dirty="0"/>
          </a:p>
          <a:p>
            <a:pPr lvl="0"/>
            <a:r>
              <a:rPr lang="cs-CZ" dirty="0"/>
              <a:t>V Moskvě – českoslovenští komunisté v čele s </a:t>
            </a:r>
            <a:r>
              <a:rPr lang="cs-CZ" dirty="0" smtClean="0"/>
              <a:t>Gottwaldem.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003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učebnicí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Zjistěte, kde ve světě postupně vznikaly československé vojenské jednotky.</a:t>
            </a:r>
          </a:p>
          <a:p>
            <a:r>
              <a:rPr lang="cs-CZ" dirty="0" smtClean="0"/>
              <a:t>Jak se proslavili Josef František a Ludvík Svoboda?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07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Československé </a:t>
            </a:r>
            <a:r>
              <a:rPr lang="cs-CZ" dirty="0"/>
              <a:t>jednotky v zahraničí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Dobrovolníci, kteří utekli za </a:t>
            </a:r>
            <a:r>
              <a:rPr lang="cs-CZ" dirty="0" smtClean="0"/>
              <a:t>hranice, nebo Češi, žijící za hranicemi.</a:t>
            </a:r>
            <a:endParaRPr lang="cs-CZ" dirty="0"/>
          </a:p>
          <a:p>
            <a:pPr lvl="0"/>
            <a:r>
              <a:rPr lang="cs-CZ" dirty="0"/>
              <a:t>Ve VB </a:t>
            </a:r>
            <a:r>
              <a:rPr lang="cs-CZ" dirty="0" smtClean="0"/>
              <a:t>se proslavili hlavně českoslovenští letci v bitvě o Británii.</a:t>
            </a:r>
            <a:endParaRPr lang="cs-CZ" dirty="0"/>
          </a:p>
          <a:p>
            <a:pPr lvl="0"/>
            <a:r>
              <a:rPr lang="cs-CZ" dirty="0"/>
              <a:t>SSSR </a:t>
            </a:r>
            <a:r>
              <a:rPr lang="cs-CZ" dirty="0" smtClean="0"/>
              <a:t>– </a:t>
            </a:r>
            <a:r>
              <a:rPr lang="cs-CZ" dirty="0"/>
              <a:t>největší </a:t>
            </a:r>
            <a:r>
              <a:rPr lang="cs-CZ" dirty="0" smtClean="0"/>
              <a:t>jednotka – </a:t>
            </a:r>
            <a:r>
              <a:rPr lang="cs-CZ" dirty="0"/>
              <a:t>60 000 vojáků, boje v SSSR a </a:t>
            </a:r>
            <a:r>
              <a:rPr lang="cs-CZ" dirty="0" smtClean="0"/>
              <a:t>později při osvobozování Československa. </a:t>
            </a:r>
            <a:endParaRPr lang="cs-CZ" dirty="0"/>
          </a:p>
          <a:p>
            <a:pPr lvl="0"/>
            <a:r>
              <a:rPr lang="cs-CZ" dirty="0" smtClean="0"/>
              <a:t>Severní </a:t>
            </a:r>
            <a:r>
              <a:rPr lang="cs-CZ" dirty="0"/>
              <a:t>Afrika </a:t>
            </a:r>
            <a:r>
              <a:rPr lang="cs-CZ" dirty="0" smtClean="0"/>
              <a:t>– obrana města </a:t>
            </a:r>
            <a:r>
              <a:rPr lang="cs-CZ" dirty="0" err="1" smtClean="0"/>
              <a:t>Tobruk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750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Domácí odboj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http://www.stream.cz/slavnedny/532425-17-listopad-den-studentu</a:t>
            </a:r>
            <a:endParaRPr lang="cs-CZ" dirty="0"/>
          </a:p>
          <a:p>
            <a:pPr lvl="0"/>
            <a:r>
              <a:rPr lang="cs-CZ" dirty="0" smtClean="0"/>
              <a:t>Zpočátku </a:t>
            </a:r>
            <a:r>
              <a:rPr lang="cs-CZ" dirty="0"/>
              <a:t>demonstrace při významných </a:t>
            </a:r>
            <a:r>
              <a:rPr lang="cs-CZ" dirty="0" smtClean="0"/>
              <a:t>svátcích, </a:t>
            </a:r>
            <a:r>
              <a:rPr lang="cs-CZ" dirty="0"/>
              <a:t>např. 28. října 1939 - Němci tvrdě </a:t>
            </a:r>
            <a:r>
              <a:rPr lang="cs-CZ" dirty="0" smtClean="0"/>
              <a:t>potlačili.</a:t>
            </a:r>
            <a:endParaRPr lang="cs-CZ" dirty="0"/>
          </a:p>
          <a:p>
            <a:pPr lvl="0"/>
            <a:r>
              <a:rPr lang="cs-CZ" dirty="0"/>
              <a:t>17. listopadu 1939 – popraveni vůdci studentů, zavřeny všechny vysoké </a:t>
            </a:r>
            <a:r>
              <a:rPr lang="cs-CZ" dirty="0" smtClean="0"/>
              <a:t>školy.</a:t>
            </a:r>
          </a:p>
          <a:p>
            <a:pPr lv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4236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Odbojové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Na území protektorátu několik odbojových </a:t>
            </a:r>
            <a:r>
              <a:rPr lang="cs-CZ" dirty="0" smtClean="0"/>
              <a:t>organizací.</a:t>
            </a:r>
          </a:p>
          <a:p>
            <a:r>
              <a:rPr lang="cs-CZ" dirty="0" smtClean="0"/>
              <a:t>Byly tvořeny bývalými politiky, vojáky, Sokoly apod.</a:t>
            </a:r>
            <a:endParaRPr lang="cs-CZ" dirty="0"/>
          </a:p>
          <a:p>
            <a:r>
              <a:rPr lang="cs-CZ" dirty="0"/>
              <a:t>Činnost:</a:t>
            </a:r>
          </a:p>
          <a:p>
            <a:pPr lvl="1"/>
            <a:r>
              <a:rPr lang="cs-CZ" dirty="0" smtClean="0"/>
              <a:t>Pomoc pronásledovaným a jejich ukrývání.</a:t>
            </a:r>
            <a:endParaRPr lang="cs-CZ" dirty="0"/>
          </a:p>
          <a:p>
            <a:pPr lvl="1"/>
            <a:r>
              <a:rPr lang="cs-CZ" dirty="0" smtClean="0"/>
              <a:t>Předávání informací o situaci u nás do zahraničí.</a:t>
            </a:r>
          </a:p>
          <a:p>
            <a:pPr lvl="1"/>
            <a:r>
              <a:rPr lang="cs-CZ" dirty="0" smtClean="0"/>
              <a:t>Vydávání </a:t>
            </a:r>
            <a:r>
              <a:rPr lang="cs-CZ" dirty="0"/>
              <a:t>protiněmeckých </a:t>
            </a:r>
            <a:r>
              <a:rPr lang="cs-CZ" dirty="0" smtClean="0"/>
              <a:t>tiskovin.</a:t>
            </a:r>
          </a:p>
          <a:p>
            <a:pPr lvl="1"/>
            <a:r>
              <a:rPr lang="cs-CZ" dirty="0" smtClean="0"/>
              <a:t>Sabotáže ve výrobě a v dopravě.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18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4525963"/>
          </a:xfrm>
        </p:spPr>
        <p:txBody>
          <a:bodyPr/>
          <a:lstStyle/>
          <a:p>
            <a:r>
              <a:rPr lang="cs-CZ" dirty="0" smtClean="0"/>
              <a:t>Většina </a:t>
            </a:r>
            <a:r>
              <a:rPr lang="cs-CZ" dirty="0"/>
              <a:t>společnosti ale zůstala pasivní, lidé se báli o život, chtěli </a:t>
            </a:r>
            <a:r>
              <a:rPr lang="cs-CZ" dirty="0" smtClean="0"/>
              <a:t>přežít.</a:t>
            </a:r>
            <a:endParaRPr lang="cs-CZ" dirty="0"/>
          </a:p>
          <a:p>
            <a:r>
              <a:rPr lang="cs-CZ" dirty="0" smtClean="0"/>
              <a:t>Kolaborace </a:t>
            </a:r>
            <a:r>
              <a:rPr lang="cs-CZ" dirty="0"/>
              <a:t>= část lidí naopak aktivně spolupracovala s Němci např. </a:t>
            </a:r>
            <a:r>
              <a:rPr lang="cs-CZ" dirty="0" smtClean="0"/>
              <a:t>udavači.</a:t>
            </a:r>
          </a:p>
          <a:p>
            <a:r>
              <a:rPr lang="cs-CZ" dirty="0" smtClean="0"/>
              <a:t>Kolaborant = člověk spolupracující s okupanty.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0676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Atentát na Heydricha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http://www.stream.cz/slavnedny/587227-27-kveten-den-atentatu-na-heydricha</a:t>
            </a:r>
            <a:endParaRPr lang="cs-CZ" dirty="0"/>
          </a:p>
          <a:p>
            <a:pPr lvl="0"/>
            <a:r>
              <a:rPr lang="cs-CZ" dirty="0" smtClean="0"/>
              <a:t>V roce 1941 nastoupil nový </a:t>
            </a:r>
            <a:r>
              <a:rPr lang="cs-CZ" dirty="0"/>
              <a:t>říšský protektor Heydrich, tvrdý </a:t>
            </a:r>
            <a:r>
              <a:rPr lang="cs-CZ" dirty="0" smtClean="0"/>
              <a:t>postup proti odboji, popravy.</a:t>
            </a:r>
            <a:endParaRPr lang="cs-CZ" dirty="0"/>
          </a:p>
          <a:p>
            <a:pPr lvl="0"/>
            <a:r>
              <a:rPr lang="cs-CZ" dirty="0" smtClean="0"/>
              <a:t>27. 5. 1942 </a:t>
            </a:r>
            <a:r>
              <a:rPr lang="cs-CZ" dirty="0"/>
              <a:t>byl zabit parašutisty vyslanými z </a:t>
            </a:r>
            <a:r>
              <a:rPr lang="cs-CZ" dirty="0" smtClean="0"/>
              <a:t>Londýna.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2891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Heydrichiáda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http://www.stream.cz/slavnedny/590360-10-cerven-den-kdy-byly-vyhlazeny-lidice</a:t>
            </a:r>
            <a:endParaRPr lang="cs-CZ" dirty="0"/>
          </a:p>
          <a:p>
            <a:pPr lvl="0"/>
            <a:r>
              <a:rPr lang="cs-CZ" dirty="0" smtClean="0"/>
              <a:t>Heydrichiáda </a:t>
            </a:r>
            <a:r>
              <a:rPr lang="cs-CZ" dirty="0"/>
              <a:t>= </a:t>
            </a:r>
            <a:r>
              <a:rPr lang="cs-CZ" dirty="0" smtClean="0"/>
              <a:t>teror rozpoutaný Němci jako pomsta za smrt Heydricha.</a:t>
            </a:r>
          </a:p>
          <a:p>
            <a:pPr lvl="0"/>
            <a:r>
              <a:rPr lang="cs-CZ" dirty="0" smtClean="0"/>
              <a:t>Popravy </a:t>
            </a:r>
            <a:r>
              <a:rPr lang="cs-CZ" dirty="0"/>
              <a:t>podezřelých, obce Lidice a Ležáky srovnány se </a:t>
            </a:r>
            <a:r>
              <a:rPr lang="cs-CZ" dirty="0" smtClean="0"/>
              <a:t>zemí.</a:t>
            </a:r>
            <a:endParaRPr lang="cs-CZ" dirty="0"/>
          </a:p>
          <a:p>
            <a:pPr lvl="0"/>
            <a:r>
              <a:rPr lang="cs-CZ" dirty="0"/>
              <a:t>Domácí odboj až do konce války takřka </a:t>
            </a:r>
            <a:r>
              <a:rPr lang="cs-CZ" dirty="0" smtClean="0"/>
              <a:t>zničen.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740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Ozbrojený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Partyzánské oddíly – v oblasti Beskyd a Českomoravské vrchoviny.</a:t>
            </a:r>
          </a:p>
          <a:p>
            <a:r>
              <a:rPr lang="cs-CZ" dirty="0" smtClean="0"/>
              <a:t>Slovenské národní povstání – srpen 1944, potlačeno, pokračovalo v partyzánském boji.</a:t>
            </a:r>
          </a:p>
          <a:p>
            <a:pPr lvl="0"/>
            <a:r>
              <a:rPr lang="cs-CZ" dirty="0"/>
              <a:t>Na počátku května 1945 vypukla v českých městech protiněmecká povstání, největší v Praze – od 5. do 9. </a:t>
            </a:r>
            <a:r>
              <a:rPr lang="cs-CZ" dirty="0" smtClean="0"/>
              <a:t>května.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0619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Osvobození Československa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Jihozápadní Čechy osvobodili Američané - zůstali stát na dohodnuté demarkační </a:t>
            </a:r>
            <a:r>
              <a:rPr lang="cs-CZ" dirty="0" smtClean="0"/>
              <a:t>linii.</a:t>
            </a:r>
            <a:endParaRPr lang="cs-CZ" dirty="0"/>
          </a:p>
          <a:p>
            <a:pPr lvl="0"/>
            <a:r>
              <a:rPr lang="cs-CZ" dirty="0"/>
              <a:t>Zbytek území osvobodil SSSR, chtěl si tak zajistit podporu obyvatel a tím i </a:t>
            </a:r>
            <a:r>
              <a:rPr lang="cs-CZ" dirty="0" smtClean="0"/>
              <a:t>budoucí vliv </a:t>
            </a:r>
            <a:r>
              <a:rPr lang="cs-CZ" dirty="0"/>
              <a:t>v </a:t>
            </a:r>
            <a:r>
              <a:rPr lang="cs-CZ" dirty="0" smtClean="0"/>
              <a:t>ČSR.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55591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r>
              <a:rPr lang="cs-CZ" sz="3200" dirty="0" smtClean="0"/>
              <a:t>Vytvořte věty, ve kterých použijete následující pojmy.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/>
              <a:t>Londýn, </a:t>
            </a:r>
            <a:r>
              <a:rPr lang="cs-CZ" dirty="0" smtClean="0"/>
              <a:t>Moskva</a:t>
            </a:r>
          </a:p>
          <a:p>
            <a:r>
              <a:rPr lang="cs-CZ" dirty="0" smtClean="0"/>
              <a:t>Exilová vláda</a:t>
            </a:r>
          </a:p>
          <a:p>
            <a:r>
              <a:rPr lang="cs-CZ" dirty="0" smtClean="0"/>
              <a:t>Československé </a:t>
            </a:r>
            <a:r>
              <a:rPr lang="cs-CZ" dirty="0"/>
              <a:t>vojenské </a:t>
            </a:r>
            <a:r>
              <a:rPr lang="cs-CZ" dirty="0" smtClean="0"/>
              <a:t>jednotky </a:t>
            </a:r>
          </a:p>
          <a:p>
            <a:r>
              <a:rPr lang="cs-CZ" dirty="0" smtClean="0"/>
              <a:t>Letci </a:t>
            </a:r>
          </a:p>
          <a:p>
            <a:r>
              <a:rPr lang="cs-CZ" dirty="0" smtClean="0"/>
              <a:t>Ludvík Svoboda</a:t>
            </a:r>
          </a:p>
          <a:p>
            <a:r>
              <a:rPr lang="cs-CZ" dirty="0" err="1" smtClean="0"/>
              <a:t>Tobruk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965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3200" dirty="0" smtClean="0"/>
              <a:t>Vytvořte věty, ve kterých použijete následující pojmy.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28</a:t>
            </a:r>
            <a:r>
              <a:rPr lang="cs-CZ" dirty="0"/>
              <a:t>. říjen </a:t>
            </a:r>
            <a:r>
              <a:rPr lang="cs-CZ" dirty="0" smtClean="0"/>
              <a:t>1939 </a:t>
            </a:r>
          </a:p>
          <a:p>
            <a:r>
              <a:rPr lang="cs-CZ" dirty="0" smtClean="0"/>
              <a:t>Jan Opletal </a:t>
            </a:r>
          </a:p>
          <a:p>
            <a:r>
              <a:rPr lang="cs-CZ" dirty="0" smtClean="0"/>
              <a:t>17</a:t>
            </a:r>
            <a:r>
              <a:rPr lang="cs-CZ" dirty="0"/>
              <a:t>. listopad 1939, vysoké </a:t>
            </a:r>
            <a:r>
              <a:rPr lang="cs-CZ" dirty="0" smtClean="0"/>
              <a:t>školy </a:t>
            </a:r>
          </a:p>
          <a:p>
            <a:r>
              <a:rPr lang="cs-CZ" dirty="0" smtClean="0"/>
              <a:t>Reinhard Heydrich </a:t>
            </a:r>
          </a:p>
          <a:p>
            <a:r>
              <a:rPr lang="cs-CZ" dirty="0" smtClean="0"/>
              <a:t>Jan Kubiš a </a:t>
            </a:r>
            <a:r>
              <a:rPr lang="cs-CZ" dirty="0"/>
              <a:t>Jozef </a:t>
            </a:r>
            <a:r>
              <a:rPr lang="cs-CZ" dirty="0" smtClean="0"/>
              <a:t>Gabčík</a:t>
            </a:r>
          </a:p>
          <a:p>
            <a:r>
              <a:rPr lang="cs-CZ" dirty="0" smtClean="0"/>
              <a:t>Kostel </a:t>
            </a:r>
            <a:r>
              <a:rPr lang="cs-CZ" dirty="0"/>
              <a:t>sv. Cyrila a </a:t>
            </a:r>
            <a:r>
              <a:rPr lang="cs-CZ" dirty="0" smtClean="0"/>
              <a:t>Metoděje</a:t>
            </a:r>
          </a:p>
          <a:p>
            <a:r>
              <a:rPr lang="cs-CZ" dirty="0" smtClean="0"/>
              <a:t>Lidice a </a:t>
            </a:r>
            <a:r>
              <a:rPr lang="cs-CZ" dirty="0"/>
              <a:t>Ležáky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67659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u="sng" dirty="0">
                <a:hlinkClick r:id="rId2"/>
              </a:rPr>
              <a:t>http://</a:t>
            </a:r>
            <a:r>
              <a:rPr lang="cs-CZ" sz="1200" u="sng" dirty="0" smtClean="0">
                <a:hlinkClick r:id="rId2"/>
              </a:rPr>
              <a:t>www.stream.cz/</a:t>
            </a:r>
            <a:r>
              <a:rPr lang="cs-CZ" sz="1200" u="sng" dirty="0" err="1" smtClean="0">
                <a:hlinkClick r:id="rId2"/>
              </a:rPr>
              <a:t>slavnedny</a:t>
            </a:r>
            <a:r>
              <a:rPr lang="cs-CZ" sz="1200" u="sng" dirty="0" smtClean="0">
                <a:hlinkClick r:id="rId2"/>
              </a:rPr>
              <a:t>/532425-17-listopad-den-studentu</a:t>
            </a:r>
            <a:r>
              <a:rPr lang="cs-CZ" sz="1200" u="sng" dirty="0" smtClean="0"/>
              <a:t>. 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2013-02-25].</a:t>
            </a:r>
            <a:endParaRPr lang="cs-CZ" sz="1200" dirty="0" smtClean="0"/>
          </a:p>
          <a:p>
            <a:r>
              <a:rPr lang="cs-CZ" sz="1200" u="sng" dirty="0">
                <a:hlinkClick r:id="rId3"/>
              </a:rPr>
              <a:t>http://</a:t>
            </a:r>
            <a:r>
              <a:rPr lang="cs-CZ" sz="1200" u="sng" dirty="0" smtClean="0">
                <a:hlinkClick r:id="rId3"/>
              </a:rPr>
              <a:t>www.stream.cz/</a:t>
            </a:r>
            <a:r>
              <a:rPr lang="cs-CZ" sz="1200" u="sng" dirty="0" err="1" smtClean="0">
                <a:hlinkClick r:id="rId3"/>
              </a:rPr>
              <a:t>slavnedny</a:t>
            </a:r>
            <a:r>
              <a:rPr lang="cs-CZ" sz="1200" u="sng" dirty="0" smtClean="0">
                <a:hlinkClick r:id="rId3"/>
              </a:rPr>
              <a:t>/587227-27-kveten-den-atentatu-na-heydricha</a:t>
            </a:r>
            <a:r>
              <a:rPr lang="cs-CZ" sz="1200" u="sng" dirty="0" smtClean="0"/>
              <a:t>. </a:t>
            </a:r>
            <a:r>
              <a:rPr lang="cs-CZ" sz="1200" dirty="0"/>
              <a:t>[online]. [cit. </a:t>
            </a:r>
            <a:r>
              <a:rPr lang="cs-CZ" sz="1200" dirty="0" smtClean="0"/>
              <a:t>2013-02-25].</a:t>
            </a:r>
            <a:endParaRPr lang="cs-CZ" sz="1200" dirty="0" smtClean="0"/>
          </a:p>
          <a:p>
            <a:r>
              <a:rPr lang="cs-CZ" sz="1200" u="sng" dirty="0">
                <a:hlinkClick r:id="rId4"/>
              </a:rPr>
              <a:t>http://</a:t>
            </a:r>
            <a:r>
              <a:rPr lang="cs-CZ" sz="1200" u="sng" dirty="0" smtClean="0">
                <a:hlinkClick r:id="rId4"/>
              </a:rPr>
              <a:t>www.stream.cz/</a:t>
            </a:r>
            <a:r>
              <a:rPr lang="cs-CZ" sz="1200" u="sng" dirty="0" err="1" smtClean="0">
                <a:hlinkClick r:id="rId4"/>
              </a:rPr>
              <a:t>slavnedny</a:t>
            </a:r>
            <a:r>
              <a:rPr lang="cs-CZ" sz="1200" u="sng" dirty="0" smtClean="0">
                <a:hlinkClick r:id="rId4"/>
              </a:rPr>
              <a:t>/590360-10-cerven-den-kdy-byly-vyhlazeny-lidice</a:t>
            </a:r>
            <a:r>
              <a:rPr lang="cs-CZ" sz="1200" u="sng" dirty="0" smtClean="0"/>
              <a:t>. </a:t>
            </a:r>
            <a:r>
              <a:rPr lang="cs-CZ" sz="1200" dirty="0"/>
              <a:t>[online]. [cit. </a:t>
            </a:r>
            <a:r>
              <a:rPr lang="cs-CZ" sz="1200" dirty="0" smtClean="0"/>
              <a:t>2013-02-25].</a:t>
            </a:r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55855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578</Words>
  <Application>Microsoft Office PowerPoint</Application>
  <PresentationFormat>Předvádění na obrazovce (4:3)</PresentationFormat>
  <Paragraphs>100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Motiv systému Office</vt:lpstr>
      <vt:lpstr>1_Motiv systému Office</vt:lpstr>
      <vt:lpstr>1_Výchozí návrh</vt:lpstr>
      <vt:lpstr>Prezentace aplikace PowerPoint</vt:lpstr>
      <vt:lpstr>Anotace:</vt:lpstr>
      <vt:lpstr>Československý odboj</vt:lpstr>
      <vt:lpstr>Práce ve dvojicích</vt:lpstr>
      <vt:lpstr>Práce ve dvojicích</vt:lpstr>
      <vt:lpstr>Československý odboj</vt:lpstr>
      <vt:lpstr>Práce s učebnicí</vt:lpstr>
      <vt:lpstr>Zahraniční odboj - 2 centra </vt:lpstr>
      <vt:lpstr>Práce s učebnicí</vt:lpstr>
      <vt:lpstr>Československé jednotky v zahraničí</vt:lpstr>
      <vt:lpstr>Domácí odboj</vt:lpstr>
      <vt:lpstr>Odbojové organizace</vt:lpstr>
      <vt:lpstr>Prezentace aplikace PowerPoint</vt:lpstr>
      <vt:lpstr>Atentát na Heydricha</vt:lpstr>
      <vt:lpstr>Heydrichiáda</vt:lpstr>
      <vt:lpstr>Ozbrojený odboj</vt:lpstr>
      <vt:lpstr>Osvobození Československa</vt:lpstr>
      <vt:lpstr>Vytvořte věty, ve kterých použijete následující pojmy.</vt:lpstr>
      <vt:lpstr>Vytvořte věty, ve kterých použijete následující pojmy.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Odboj</dc:title>
  <dc:creator>Vladimír Rychlý</dc:creator>
  <cp:lastModifiedBy>Lenka</cp:lastModifiedBy>
  <cp:revision>13</cp:revision>
  <dcterms:created xsi:type="dcterms:W3CDTF">2013-02-25T21:40:16Z</dcterms:created>
  <dcterms:modified xsi:type="dcterms:W3CDTF">2013-02-28T19:59:28Z</dcterms:modified>
</cp:coreProperties>
</file>