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ppt/comments/comment7.xml" ContentType="application/vnd.openxmlformats-officedocument.presentationml.comments+xml"/>
  <Override PartName="/ppt/comments/comment8.xml" ContentType="application/vnd.openxmlformats-officedocument.presentationml.comments+xml"/>
  <Override PartName="/ppt/comments/comment9.xml" ContentType="application/vnd.openxmlformats-officedocument.presentationml.comments+xml"/>
  <Override PartName="/ppt/comments/comment10.xml" ContentType="application/vnd.openxmlformats-officedocument.presentationml.comments+xml"/>
  <Override PartName="/ppt/comments/comment11.xml" ContentType="application/vnd.openxmlformats-officedocument.presentationml.comments+xml"/>
  <Override PartName="/ppt/comments/comment12.xml" ContentType="application/vnd.openxmlformats-officedocument.presentationml.comments+xml"/>
  <Override PartName="/ppt/comments/comment13.xml" ContentType="application/vnd.openxmlformats-officedocument.presentationml.comments+xml"/>
  <Override PartName="/ppt/comments/comment14.xml" ContentType="application/vnd.openxmlformats-officedocument.presentationml.comments+xml"/>
  <Override PartName="/ppt/comments/comment15.xml" ContentType="application/vnd.openxmlformats-officedocument.presentationml.comments+xml"/>
  <Override PartName="/ppt/comments/comment16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84" r:id="rId3"/>
    <p:sldId id="256" r:id="rId4"/>
    <p:sldId id="275" r:id="rId5"/>
    <p:sldId id="276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94" r:id="rId16"/>
    <p:sldId id="295" r:id="rId17"/>
    <p:sldId id="296" r:id="rId18"/>
    <p:sldId id="297" r:id="rId19"/>
    <p:sldId id="298" r:id="rId20"/>
    <p:sldId id="299" r:id="rId21"/>
    <p:sldId id="300" r:id="rId22"/>
    <p:sldId id="301" r:id="rId23"/>
    <p:sldId id="302" r:id="rId24"/>
    <p:sldId id="303" r:id="rId25"/>
    <p:sldId id="304" r:id="rId26"/>
    <p:sldId id="305" r:id="rId27"/>
    <p:sldId id="306" r:id="rId28"/>
    <p:sldId id="307" r:id="rId29"/>
    <p:sldId id="308" r:id="rId30"/>
    <p:sldId id="309" r:id="rId31"/>
    <p:sldId id="310" r:id="rId32"/>
    <p:sldId id="311" r:id="rId33"/>
    <p:sldId id="312" r:id="rId34"/>
    <p:sldId id="313" r:id="rId35"/>
    <p:sldId id="314" r:id="rId3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ychvl" initials="r" lastIdx="17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E9B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25369" autoAdjust="0"/>
    <p:restoredTop sz="94660"/>
  </p:normalViewPr>
  <p:slideViewPr>
    <p:cSldViewPr>
      <p:cViewPr varScale="1">
        <p:scale>
          <a:sx n="70" d="100"/>
          <a:sy n="70" d="100"/>
        </p:scale>
        <p:origin x="-12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2">
    <p:pos x="10" y="10"/>
    <p:text>100
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3">
    <p:pos x="10" y="10"/>
    <p:text>100
</p:tex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4">
    <p:pos x="10" y="10"/>
    <p:text>100
</p:tex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5">
    <p:pos x="10" y="10"/>
    <p:text>100
</p:tex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6">
    <p:pos x="10" y="10"/>
    <p:text>100
</p:tex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7">
    <p:pos x="10" y="10"/>
    <p:text>100
</p:tex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8">
    <p:pos x="10" y="10"/>
    <p:text>100
</p:tex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9">
    <p:pos x="10" y="10"/>
    <p:text>100
</p:tex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10">
    <p:pos x="10" y="10"/>
    <p:text>100
</p:text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11">
    <p:pos x="10" y="10"/>
    <p:text>100
</p:text>
  </p:cm>
</p:cmLst>
</file>

<file path=ppt/comments/comment1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12">
    <p:pos x="10" y="10"/>
    <p:text>100
</p:text>
  </p:cm>
</p:cmLst>
</file>

<file path=ppt/comments/comment1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13">
    <p:pos x="10" y="10"/>
    <p:text>100
</p:text>
  </p:cm>
</p:cmLst>
</file>

<file path=ppt/comments/comment1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14">
    <p:pos x="10" y="10"/>
    <p:text>100
</p:text>
  </p:cm>
</p:cmLst>
</file>

<file path=ppt/comments/comment1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15">
    <p:pos x="10" y="10"/>
    <p:text>100
</p:text>
  </p:cm>
</p:cmLst>
</file>

<file path=ppt/comments/comment1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16">
    <p:pos x="10" y="10"/>
    <p:text>100
</p:text>
  </p:cm>
</p:cmLst>
</file>

<file path=ppt/comments/comment1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8-03-12T19:51:05.203" idx="17">
    <p:pos x="10" y="10"/>
    <p:text>100
</p:text>
  </p:cm>
</p:cmLst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D30C9C-1737-4983-8F27-4B32C5B5B7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02649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83E694-7860-404A-B14B-4691DA095A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189693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592478-C4A7-410D-8623-36F5E72444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243747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6272FC-6969-4376-AF59-20532544F5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629810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B71FB7-C752-4A87-9A35-45CCA6C3B8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209542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CA41DB-DBA1-4E26-9224-4FB44E12F8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296170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0FA55D-7B2F-4811-A485-74AEAD6E83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563265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43005E-84BB-4C9D-B4BE-5BE2BDD017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7075274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B084AE-B084-43BD-BBF4-7409DEEE4C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659499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669E8E-1531-4BBD-B061-D6C8D85429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09457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155D1C-5135-4819-BD8A-F695EFB2C6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4188226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53DB862A-9BDF-4312-940D-0F1B78ACE5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 advClick="0">
    <p:checker/>
    <p:sndAc>
      <p:stSnd>
        <p:snd r:embed="rId13" name="drumroll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22.xml"/><Relationship Id="rId13" Type="http://schemas.openxmlformats.org/officeDocument/2006/relationships/slide" Target="slide32.xml"/><Relationship Id="rId3" Type="http://schemas.openxmlformats.org/officeDocument/2006/relationships/slide" Target="slide12.xml"/><Relationship Id="rId7" Type="http://schemas.openxmlformats.org/officeDocument/2006/relationships/slide" Target="slide14.xml"/><Relationship Id="rId12" Type="http://schemas.openxmlformats.org/officeDocument/2006/relationships/slide" Target="slide24.xml"/><Relationship Id="rId17" Type="http://schemas.openxmlformats.org/officeDocument/2006/relationships/slide" Target="slide34.xml"/><Relationship Id="rId2" Type="http://schemas.openxmlformats.org/officeDocument/2006/relationships/slide" Target="slide4.xml"/><Relationship Id="rId16" Type="http://schemas.openxmlformats.org/officeDocument/2006/relationships/slide" Target="slide26.xml"/><Relationship Id="rId1" Type="http://schemas.openxmlformats.org/officeDocument/2006/relationships/slideLayout" Target="../slideLayouts/slideLayout1.xml"/><Relationship Id="rId6" Type="http://schemas.openxmlformats.org/officeDocument/2006/relationships/slide" Target="slide6.xml"/><Relationship Id="rId11" Type="http://schemas.openxmlformats.org/officeDocument/2006/relationships/slide" Target="slide16.xml"/><Relationship Id="rId5" Type="http://schemas.openxmlformats.org/officeDocument/2006/relationships/slide" Target="slide28.xml"/><Relationship Id="rId15" Type="http://schemas.openxmlformats.org/officeDocument/2006/relationships/slide" Target="slide18.xml"/><Relationship Id="rId10" Type="http://schemas.openxmlformats.org/officeDocument/2006/relationships/slide" Target="slide8.xml"/><Relationship Id="rId4" Type="http://schemas.openxmlformats.org/officeDocument/2006/relationships/slide" Target="slide20.xml"/><Relationship Id="rId9" Type="http://schemas.openxmlformats.org/officeDocument/2006/relationships/slide" Target="slide30.xml"/><Relationship Id="rId14" Type="http://schemas.openxmlformats.org/officeDocument/2006/relationships/slide" Target="slide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3440550"/>
              </p:ext>
            </p:extLst>
          </p:nvPr>
        </p:nvGraphicFramePr>
        <p:xfrm>
          <a:off x="1647825" y="404813"/>
          <a:ext cx="5848350" cy="2232023"/>
        </p:xfrm>
        <a:graphic>
          <a:graphicData uri="http://schemas.openxmlformats.org/drawingml/2006/table">
            <a:tbl>
              <a:tblPr firstRow="1" firstCol="1" bandRow="1"/>
              <a:tblGrid>
                <a:gridCol w="1778884"/>
                <a:gridCol w="4069466"/>
              </a:tblGrid>
              <a:tr h="46786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Vladimír Rychlý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VY_32_Inovace_Dějepis_2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19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Dějepisná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soutěž „Antické Řecko“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550" y="2924175"/>
            <a:ext cx="2628900" cy="199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Hra na principu soutěže Riskuj. Hrají skupiny žáků, kteří odpovídají na otázky z období antického Řecka. Zpracováno v programu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</p:txBody>
      </p:sp>
    </p:spTree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65" name="Group 2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1671416"/>
              </p:ext>
            </p:extLst>
          </p:nvPr>
        </p:nvGraphicFramePr>
        <p:xfrm>
          <a:off x="0" y="1"/>
          <a:ext cx="9144000" cy="6858001"/>
        </p:xfrm>
        <a:graphic>
          <a:graphicData uri="http://schemas.openxmlformats.org/drawingml/2006/table">
            <a:tbl>
              <a:tblPr/>
              <a:tblGrid>
                <a:gridCol w="2286000"/>
                <a:gridCol w="2286000"/>
                <a:gridCol w="2284016"/>
                <a:gridCol w="2287984"/>
              </a:tblGrid>
              <a:tr h="13716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Nejstarší dějiny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Athény a Sparta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Řecko -  perské války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Alexandr Veliký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731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2" action="ppaction://hlinksldjump"/>
                        </a:rPr>
                        <a:t>100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3" action="ppaction://hlinksldjump"/>
                        </a:rPr>
                        <a:t>100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4" action="ppaction://hlinksldjump"/>
                        </a:rPr>
                        <a:t>100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5" action="ppaction://hlinksldjump"/>
                        </a:rPr>
                        <a:t>100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6" action="ppaction://hlinksldjump"/>
                        </a:rPr>
                        <a:t>200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7" action="ppaction://hlinksldjump"/>
                        </a:rPr>
                        <a:t>200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8" action="ppaction://hlinksldjump"/>
                        </a:rPr>
                        <a:t>200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9" action="ppaction://hlinksldjump"/>
                        </a:rPr>
                        <a:t>200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700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10" action="ppaction://hlinksldjump"/>
                        </a:rPr>
                        <a:t>300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11" action="ppaction://hlinksldjump"/>
                        </a:rPr>
                        <a:t>300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12" action="ppaction://hlinksldjump"/>
                        </a:rPr>
                        <a:t>300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13" action="ppaction://hlinksldjump"/>
                        </a:rPr>
                        <a:t>300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14" action="ppaction://hlinksldjump"/>
                        </a:rPr>
                        <a:t>400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15" action="ppaction://hlinksldjump"/>
                        </a:rPr>
                        <a:t>400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16" action="ppaction://hlinksldjump"/>
                        </a:rPr>
                        <a:t>400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17" action="ppaction://hlinksldjump"/>
                        </a:rPr>
                        <a:t>400</a:t>
                      </a:r>
                      <a:endParaRPr kumimoji="0" 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 advClick="0">
    <p:check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692149"/>
            <a:ext cx="792088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Která místa byla centry nejstarší řecké civilizace?</a:t>
            </a:r>
            <a:endParaRPr lang="cs-CZ" sz="4000" b="1" dirty="0"/>
          </a:p>
        </p:txBody>
      </p:sp>
    </p:spTree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1619672" y="1412776"/>
            <a:ext cx="5616996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Kréta a Mykény.</a:t>
            </a:r>
            <a:endParaRPr lang="cs-CZ" sz="4000" b="1" dirty="0"/>
          </a:p>
        </p:txBody>
      </p:sp>
    </p:spTree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692149"/>
            <a:ext cx="792088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Které dvě velké básně se odehrávají v období temných staletí? Kdo je vytvořil?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540789896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755576" y="1412776"/>
            <a:ext cx="7632848" cy="163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Ilias a Odyssea. </a:t>
            </a:r>
          </a:p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Básník Homér.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74576759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692149"/>
            <a:ext cx="792088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Jak se jmenuje slavný palác na Krétě?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544432966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1835696" y="1412776"/>
            <a:ext cx="4392488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err="1" smtClean="0"/>
              <a:t>Knóssos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969223176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692149"/>
            <a:ext cx="792088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Jak se říká hradbám dochovaným v Mykénách? Proč se tak nazývají?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448737585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539552" y="476672"/>
            <a:ext cx="8064698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Kyklopské hradby. Jsou postavené z tak ohromných kamenů, že si lidé mysleli, že je postavili jednoocí obři Kyklopové.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917099634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692149"/>
            <a:ext cx="792088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Na jakém poloostrově ležela Sparta?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482238723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1187624" y="1800112"/>
            <a:ext cx="6984776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ts val="0"/>
              </a:spcBef>
            </a:pPr>
            <a:r>
              <a:rPr lang="cs-CZ" sz="4000" b="1" dirty="0" smtClean="0"/>
              <a:t>Peloponéský poloostrov. </a:t>
            </a:r>
            <a:endParaRPr lang="cs-CZ" sz="4000" b="1" dirty="0"/>
          </a:p>
          <a:p>
            <a:pPr marL="685800" indent="-685800" eaLnBrk="1" hangingPunct="1">
              <a:spcBef>
                <a:spcPts val="0"/>
              </a:spcBef>
              <a:buFont typeface="Arial" pitchFamily="34" charset="0"/>
              <a:buChar char="•"/>
            </a:pP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254153108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578543" y="756154"/>
            <a:ext cx="792088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/>
              <a:t>Co měla Sparta nejlepší v celém Řecku?</a:t>
            </a:r>
          </a:p>
        </p:txBody>
      </p:sp>
    </p:spTree>
    <p:extLst>
      <p:ext uri="{BB962C8B-B14F-4D97-AF65-F5344CB8AC3E}">
        <p14:creationId xmlns:p14="http://schemas.microsoft.com/office/powerpoint/2010/main" val="3514518697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1979712" y="1916832"/>
            <a:ext cx="6336357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ts val="0"/>
              </a:spcBef>
            </a:pPr>
            <a:r>
              <a:rPr lang="cs-CZ" sz="4000" b="1" dirty="0"/>
              <a:t>Vojsko těžkooděnců</a:t>
            </a:r>
            <a:r>
              <a:rPr lang="cs-CZ" sz="4000" dirty="0" smtClean="0"/>
              <a:t>.</a:t>
            </a:r>
            <a:endParaRPr lang="cs-CZ" sz="4000" dirty="0"/>
          </a:p>
          <a:p>
            <a:pPr marL="685800" indent="-685800" eaLnBrk="1" hangingPunct="1">
              <a:spcBef>
                <a:spcPts val="0"/>
              </a:spcBef>
              <a:buFont typeface="Arial" pitchFamily="34" charset="0"/>
              <a:buChar char="•"/>
            </a:pPr>
            <a:endParaRPr lang="cs-CZ" sz="4000" b="1" dirty="0" smtClean="0"/>
          </a:p>
        </p:txBody>
      </p:sp>
    </p:spTree>
    <p:extLst>
      <p:ext uri="{BB962C8B-B14F-4D97-AF65-F5344CB8AC3E}">
        <p14:creationId xmlns:p14="http://schemas.microsoft.com/office/powerpoint/2010/main" val="535312864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756155"/>
            <a:ext cx="792088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Jaká forma vlády se postupně vyvinula v Athénách?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356745335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1979712" y="1890824"/>
            <a:ext cx="4032349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ts val="0"/>
              </a:spcBef>
            </a:pPr>
            <a:r>
              <a:rPr lang="cs-CZ" sz="4000" b="1" dirty="0" smtClean="0"/>
              <a:t>Demokracie.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478024761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756155"/>
            <a:ext cx="792088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Kdo se v Athénách nemohl účastnit politického života?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251843180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1115616" y="2244771"/>
            <a:ext cx="7056784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ts val="0"/>
              </a:spcBef>
            </a:pPr>
            <a:r>
              <a:rPr lang="cs-CZ" sz="4000" b="1" dirty="0" smtClean="0"/>
              <a:t>Ženy, otroci a přistěhovalci.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901832432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756155"/>
            <a:ext cx="7920880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Kde byla poražená první výprava Peršanů proti Řekům (nápověda – podle tohoto místa se jmenuje jedna sportovní disciplína)?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153650798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1907704" y="1844824"/>
            <a:ext cx="540060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ts val="0"/>
              </a:spcBef>
            </a:pPr>
            <a:r>
              <a:rPr lang="cs-CZ" sz="4000" b="1" dirty="0" err="1" smtClean="0"/>
              <a:t>Marathon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127083234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756155"/>
            <a:ext cx="792088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Kdo nakonec zvítězil v </a:t>
            </a:r>
            <a:r>
              <a:rPr lang="cs-CZ" sz="4000" b="1" dirty="0" err="1" smtClean="0"/>
              <a:t>řecko</a:t>
            </a:r>
            <a:r>
              <a:rPr lang="cs-CZ" sz="4000" b="1" dirty="0" smtClean="0"/>
              <a:t> – perských válkách?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149251829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1907704" y="1844824"/>
            <a:ext cx="540060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ts val="0"/>
              </a:spcBef>
            </a:pPr>
            <a:r>
              <a:rPr lang="cs-CZ" sz="4000" b="1" dirty="0" smtClean="0"/>
              <a:t>Řekové.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343266015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756155"/>
            <a:ext cx="7920880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Na kterém místě byli Řekové přes hrdinný odpor poraženi během druhé perské výpravy proti Řecku?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127002392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2915816" y="2420888"/>
            <a:ext cx="4392488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ts val="0"/>
              </a:spcBef>
            </a:pPr>
            <a:r>
              <a:rPr lang="cs-CZ" sz="4000" b="1" dirty="0" smtClean="0"/>
              <a:t>Thermopyly.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536432510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756155"/>
            <a:ext cx="7920880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Jak se jmenoval slavný spartský král, který zahynul spolu se svými spolubojovníky během druhého perského tažení proti Řekům.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092146586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3131840" y="2199801"/>
            <a:ext cx="3024336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ts val="0"/>
              </a:spcBef>
            </a:pPr>
            <a:r>
              <a:rPr lang="cs-CZ" sz="4000" b="1" dirty="0" smtClean="0"/>
              <a:t>Leonidas.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223882466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756155"/>
            <a:ext cx="792088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Proti které říši bojoval Alexandr Veliký?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68947217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2051720" y="1988840"/>
            <a:ext cx="4752528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ts val="0"/>
              </a:spcBef>
            </a:pPr>
            <a:r>
              <a:rPr lang="cs-CZ" sz="4000" b="1" dirty="0" smtClean="0"/>
              <a:t>Proti perské říši.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234024440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756155"/>
            <a:ext cx="792088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Co se stalo s říší Alexandra po jeho smrti?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097047532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971600" y="1844824"/>
            <a:ext cx="7272808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ts val="0"/>
              </a:spcBef>
            </a:pPr>
            <a:r>
              <a:rPr lang="cs-CZ" sz="4000" b="1" dirty="0" smtClean="0"/>
              <a:t>Rozpadla se – vládu v jednotlivých částech získali Alexandrovi vojenští velitelé.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753178044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756155"/>
            <a:ext cx="792088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Popiš nebo ukaž na mapě rozsah říše Alexandra Velikého.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496249979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467544" y="1844824"/>
            <a:ext cx="8136706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ts val="0"/>
              </a:spcBef>
            </a:pPr>
            <a:r>
              <a:rPr lang="cs-CZ" sz="4000" b="1" dirty="0" smtClean="0"/>
              <a:t>Řecko, Egypt a jižní Asie až po Indii.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409308367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48115" y="5373216"/>
            <a:ext cx="1728341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/>
              <a:t>Odpověď</a:t>
            </a:r>
            <a:endParaRPr lang="cs-CZ" sz="2800" b="1" dirty="0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11560" y="756155"/>
            <a:ext cx="792088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dirty="0" smtClean="0"/>
              <a:t>Jak se jmenoval otec Alexandra Velikého, který sjednotil řecké státy?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096918969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157788"/>
            <a:ext cx="1584325" cy="863600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/>
              <a:t>zpět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971600" y="1844824"/>
            <a:ext cx="6552381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ts val="0"/>
              </a:spcBef>
            </a:pPr>
            <a:r>
              <a:rPr lang="cs-CZ" sz="4000" b="1" dirty="0" smtClean="0"/>
              <a:t>Filip II. Makedonský.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748583380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622</TotalTime>
  <Words>397</Words>
  <Application>Microsoft Office PowerPoint</Application>
  <PresentationFormat>Předvádění na obrazovce (4:3)</PresentationFormat>
  <Paragraphs>103</Paragraphs>
  <Slides>35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Výchozí návrh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rychvl</dc:creator>
  <cp:lastModifiedBy>Vladimír Rychlý</cp:lastModifiedBy>
  <cp:revision>28</cp:revision>
  <dcterms:created xsi:type="dcterms:W3CDTF">2008-03-12T16:04:18Z</dcterms:created>
  <dcterms:modified xsi:type="dcterms:W3CDTF">2013-04-30T11:49:50Z</dcterms:modified>
</cp:coreProperties>
</file>