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2" r:id="rId3"/>
    <p:sldId id="263" r:id="rId4"/>
    <p:sldId id="264" r:id="rId5"/>
    <p:sldId id="261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50" d="100"/>
          <a:sy n="50" d="100"/>
        </p:scale>
        <p:origin x="-2022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VY_32_INOVACE_11_TÉMA:Čj-Předpony vy-,</a:t>
          </a:r>
          <a:r>
            <a:rPr lang="cs-CZ" sz="2000" baseline="0" dirty="0" err="1" smtClean="0"/>
            <a:t>vý</a:t>
          </a:r>
          <a:r>
            <a:rPr lang="cs-CZ" sz="2000" baseline="0" dirty="0" smtClean="0"/>
            <a:t>-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27D3EF-5F4F-4B77-9A40-0C675CC2C59D}" type="doc">
      <dgm:prSet loTypeId="urn:microsoft.com/office/officeart/2005/8/layout/radial6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74C4A2C-45CE-4BBE-A029-7C584117DD0F}">
      <dgm:prSet phldrT="[Text]"/>
      <dgm:spPr/>
      <dgm:t>
        <a:bodyPr/>
        <a:lstStyle/>
        <a:p>
          <a:r>
            <a:rPr lang="cs-CZ" dirty="0" smtClean="0"/>
            <a:t>VY-</a:t>
          </a:r>
          <a:endParaRPr lang="cs-CZ" dirty="0"/>
        </a:p>
      </dgm:t>
    </dgm:pt>
    <dgm:pt modelId="{120E029C-AA7F-4223-B17A-739DBF213C34}" type="parTrans" cxnId="{25377F4B-4497-42C5-9B4D-965413712EE8}">
      <dgm:prSet/>
      <dgm:spPr/>
      <dgm:t>
        <a:bodyPr/>
        <a:lstStyle/>
        <a:p>
          <a:endParaRPr lang="cs-CZ"/>
        </a:p>
      </dgm:t>
    </dgm:pt>
    <dgm:pt modelId="{850539E7-147C-4CD7-91F3-939FB49FC745}" type="sibTrans" cxnId="{25377F4B-4497-42C5-9B4D-965413712EE8}">
      <dgm:prSet/>
      <dgm:spPr/>
      <dgm:t>
        <a:bodyPr/>
        <a:lstStyle/>
        <a:p>
          <a:endParaRPr lang="cs-CZ"/>
        </a:p>
      </dgm:t>
    </dgm:pt>
    <dgm:pt modelId="{EBC4DAB5-26FD-42C8-A6CC-B632943CF199}">
      <dgm:prSet phldrT="[Text]"/>
      <dgm:spPr/>
      <dgm:t>
        <a:bodyPr/>
        <a:lstStyle/>
        <a:p>
          <a:r>
            <a:rPr lang="cs-CZ" dirty="0" smtClean="0"/>
            <a:t>pereš </a:t>
          </a:r>
          <a:endParaRPr lang="cs-CZ" dirty="0"/>
        </a:p>
      </dgm:t>
    </dgm:pt>
    <dgm:pt modelId="{520A9889-B608-4F8F-8D58-E18EE87CC47A}" type="parTrans" cxnId="{9C603E96-23F2-4E5E-B02F-ED2750D14388}">
      <dgm:prSet/>
      <dgm:spPr/>
      <dgm:t>
        <a:bodyPr/>
        <a:lstStyle/>
        <a:p>
          <a:endParaRPr lang="cs-CZ"/>
        </a:p>
      </dgm:t>
    </dgm:pt>
    <dgm:pt modelId="{A0576CCB-B554-4B82-941C-544528CE51AC}" type="sibTrans" cxnId="{9C603E96-23F2-4E5E-B02F-ED2750D14388}">
      <dgm:prSet/>
      <dgm:spPr/>
      <dgm:t>
        <a:bodyPr/>
        <a:lstStyle/>
        <a:p>
          <a:endParaRPr lang="cs-CZ"/>
        </a:p>
      </dgm:t>
    </dgm:pt>
    <dgm:pt modelId="{B1063F17-AF1C-4F96-9262-C156EF7F6D68}">
      <dgm:prSet phldrT="[Text]"/>
      <dgm:spPr/>
      <dgm:t>
        <a:bodyPr/>
        <a:lstStyle/>
        <a:p>
          <a:r>
            <a:rPr lang="cs-CZ" dirty="0" smtClean="0"/>
            <a:t>lovíme</a:t>
          </a:r>
          <a:endParaRPr lang="cs-CZ" dirty="0"/>
        </a:p>
      </dgm:t>
    </dgm:pt>
    <dgm:pt modelId="{75FBB620-B15E-40B1-86A0-1CD4715FBE1F}" type="parTrans" cxnId="{DE40999E-D072-4402-8871-F49B3234D6C5}">
      <dgm:prSet/>
      <dgm:spPr/>
      <dgm:t>
        <a:bodyPr/>
        <a:lstStyle/>
        <a:p>
          <a:endParaRPr lang="cs-CZ"/>
        </a:p>
      </dgm:t>
    </dgm:pt>
    <dgm:pt modelId="{96B14930-6FAD-45C5-B35E-A99ED06073B0}" type="sibTrans" cxnId="{DE40999E-D072-4402-8871-F49B3234D6C5}">
      <dgm:prSet/>
      <dgm:spPr/>
      <dgm:t>
        <a:bodyPr/>
        <a:lstStyle/>
        <a:p>
          <a:endParaRPr lang="cs-CZ"/>
        </a:p>
      </dgm:t>
    </dgm:pt>
    <dgm:pt modelId="{EF9BAD3B-5E06-4882-8776-AB99C3216941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hrají</a:t>
          </a:r>
          <a:endParaRPr lang="cs-CZ" dirty="0">
            <a:solidFill>
              <a:schemeClr val="tx1"/>
            </a:solidFill>
          </a:endParaRPr>
        </a:p>
      </dgm:t>
    </dgm:pt>
    <dgm:pt modelId="{037331DE-A01D-4B58-844B-81ACCF086FF9}" type="parTrans" cxnId="{8EF1872E-83AA-4477-9C19-F96FA1FB847D}">
      <dgm:prSet/>
      <dgm:spPr/>
      <dgm:t>
        <a:bodyPr/>
        <a:lstStyle/>
        <a:p>
          <a:endParaRPr lang="cs-CZ"/>
        </a:p>
      </dgm:t>
    </dgm:pt>
    <dgm:pt modelId="{E9A29CA1-3D30-4972-9879-90DC41CE3165}" type="sibTrans" cxnId="{8EF1872E-83AA-4477-9C19-F96FA1FB847D}">
      <dgm:prSet/>
      <dgm:spPr/>
      <dgm:t>
        <a:bodyPr/>
        <a:lstStyle/>
        <a:p>
          <a:endParaRPr lang="cs-CZ"/>
        </a:p>
      </dgm:t>
    </dgm:pt>
    <dgm:pt modelId="{8DC90972-6847-4D9D-8D71-74FD8216B064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čistím</a:t>
          </a:r>
          <a:endParaRPr lang="cs-CZ" dirty="0">
            <a:solidFill>
              <a:schemeClr val="tx1"/>
            </a:solidFill>
          </a:endParaRPr>
        </a:p>
      </dgm:t>
    </dgm:pt>
    <dgm:pt modelId="{A27C2ADA-F035-4A82-A35F-BEA0DC3809C0}" type="parTrans" cxnId="{170CE616-648C-4653-BAC6-6FC9058A8D50}">
      <dgm:prSet/>
      <dgm:spPr/>
      <dgm:t>
        <a:bodyPr/>
        <a:lstStyle/>
        <a:p>
          <a:endParaRPr lang="cs-CZ"/>
        </a:p>
      </dgm:t>
    </dgm:pt>
    <dgm:pt modelId="{9250B563-2A56-4468-8A64-F0320133E483}" type="sibTrans" cxnId="{170CE616-648C-4653-BAC6-6FC9058A8D50}">
      <dgm:prSet/>
      <dgm:spPr/>
      <dgm:t>
        <a:bodyPr/>
        <a:lstStyle/>
        <a:p>
          <a:endParaRPr lang="cs-CZ"/>
        </a:p>
      </dgm:t>
    </dgm:pt>
    <dgm:pt modelId="{34D5A6E4-7085-46C0-B95E-60A65AA28682}">
      <dgm:prSet/>
      <dgm:spPr/>
      <dgm:t>
        <a:bodyPr/>
        <a:lstStyle/>
        <a:p>
          <a:r>
            <a:rPr lang="cs-CZ" dirty="0" smtClean="0"/>
            <a:t>ženou</a:t>
          </a:r>
          <a:endParaRPr lang="cs-CZ" dirty="0"/>
        </a:p>
      </dgm:t>
    </dgm:pt>
    <dgm:pt modelId="{C6CC1491-B4DA-41B9-9CDB-F333D5EB2A86}" type="parTrans" cxnId="{321EAFD3-E732-43A5-9E61-9EC8C119B44B}">
      <dgm:prSet/>
      <dgm:spPr/>
      <dgm:t>
        <a:bodyPr/>
        <a:lstStyle/>
        <a:p>
          <a:endParaRPr lang="cs-CZ"/>
        </a:p>
      </dgm:t>
    </dgm:pt>
    <dgm:pt modelId="{558B8F9A-6930-4D61-98B4-C5166D730FA6}" type="sibTrans" cxnId="{321EAFD3-E732-43A5-9E61-9EC8C119B44B}">
      <dgm:prSet/>
      <dgm:spPr/>
      <dgm:t>
        <a:bodyPr/>
        <a:lstStyle/>
        <a:p>
          <a:endParaRPr lang="cs-CZ"/>
        </a:p>
      </dgm:t>
    </dgm:pt>
    <dgm:pt modelId="{F79754C1-0C03-4FA4-9ACD-04D13AC1BA27}">
      <dgm:prSet/>
      <dgm:spPr/>
      <dgm:t>
        <a:bodyPr/>
        <a:lstStyle/>
        <a:p>
          <a:r>
            <a:rPr lang="cs-CZ" dirty="0" err="1" smtClean="0"/>
            <a:t>soká</a:t>
          </a:r>
          <a:endParaRPr lang="cs-CZ" dirty="0"/>
        </a:p>
      </dgm:t>
    </dgm:pt>
    <dgm:pt modelId="{A82A29E5-D814-46FD-A096-4443729F0E3A}" type="parTrans" cxnId="{DEAD7D46-A1E1-4B41-9273-7549613F0EDF}">
      <dgm:prSet/>
      <dgm:spPr/>
      <dgm:t>
        <a:bodyPr/>
        <a:lstStyle/>
        <a:p>
          <a:endParaRPr lang="cs-CZ"/>
        </a:p>
      </dgm:t>
    </dgm:pt>
    <dgm:pt modelId="{2EF656D7-B789-492B-9BFC-385B4446A778}" type="sibTrans" cxnId="{DEAD7D46-A1E1-4B41-9273-7549613F0EDF}">
      <dgm:prSet/>
      <dgm:spPr/>
      <dgm:t>
        <a:bodyPr/>
        <a:lstStyle/>
        <a:p>
          <a:endParaRPr lang="cs-CZ"/>
        </a:p>
      </dgm:t>
    </dgm:pt>
    <dgm:pt modelId="{31AA4959-A762-4D6D-B6AC-CE6996260228}" type="pres">
      <dgm:prSet presAssocID="{3F27D3EF-5F4F-4B77-9A40-0C675CC2C59D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9B7F147-4347-426D-8D8E-AE043512850F}" type="pres">
      <dgm:prSet presAssocID="{E74C4A2C-45CE-4BBE-A029-7C584117DD0F}" presName="centerShape" presStyleLbl="node0" presStyleIdx="0" presStyleCnt="1"/>
      <dgm:spPr/>
    </dgm:pt>
    <dgm:pt modelId="{FB866F02-2723-447F-A9A9-8A22A2638A08}" type="pres">
      <dgm:prSet presAssocID="{EBC4DAB5-26FD-42C8-A6CC-B632943CF199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58E44B-0100-43E6-AFB7-1C15F7AAEA02}" type="pres">
      <dgm:prSet presAssocID="{EBC4DAB5-26FD-42C8-A6CC-B632943CF199}" presName="dummy" presStyleCnt="0"/>
      <dgm:spPr/>
    </dgm:pt>
    <dgm:pt modelId="{9DB29465-CFB2-402F-AA9B-99974310822E}" type="pres">
      <dgm:prSet presAssocID="{A0576CCB-B554-4B82-941C-544528CE51AC}" presName="sibTrans" presStyleLbl="sibTrans2D1" presStyleIdx="0" presStyleCnt="6"/>
      <dgm:spPr/>
    </dgm:pt>
    <dgm:pt modelId="{36770B8F-07F4-4155-B12D-8F996535CA0A}" type="pres">
      <dgm:prSet presAssocID="{F79754C1-0C03-4FA4-9ACD-04D13AC1BA27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0B88D5-CA98-42AC-ADBD-23A2ABAE410A}" type="pres">
      <dgm:prSet presAssocID="{F79754C1-0C03-4FA4-9ACD-04D13AC1BA27}" presName="dummy" presStyleCnt="0"/>
      <dgm:spPr/>
    </dgm:pt>
    <dgm:pt modelId="{06634AD4-D299-44E3-A707-C4CAAB5F3FB3}" type="pres">
      <dgm:prSet presAssocID="{2EF656D7-B789-492B-9BFC-385B4446A778}" presName="sibTrans" presStyleLbl="sibTrans2D1" presStyleIdx="1" presStyleCnt="6"/>
      <dgm:spPr/>
    </dgm:pt>
    <dgm:pt modelId="{8D1149E0-92DD-45E4-A231-C2573811F563}" type="pres">
      <dgm:prSet presAssocID="{B1063F17-AF1C-4F96-9262-C156EF7F6D68}" presName="node" presStyleLbl="node1" presStyleIdx="2" presStyleCnt="6" custScaleY="97841">
        <dgm:presLayoutVars>
          <dgm:bulletEnabled val="1"/>
        </dgm:presLayoutVars>
      </dgm:prSet>
      <dgm:spPr/>
    </dgm:pt>
    <dgm:pt modelId="{DF571B6C-36AC-4C6B-876B-4DEC9556CE40}" type="pres">
      <dgm:prSet presAssocID="{B1063F17-AF1C-4F96-9262-C156EF7F6D68}" presName="dummy" presStyleCnt="0"/>
      <dgm:spPr/>
    </dgm:pt>
    <dgm:pt modelId="{D67152B2-07F3-480E-A3BC-E8F6E11AA249}" type="pres">
      <dgm:prSet presAssocID="{96B14930-6FAD-45C5-B35E-A99ED06073B0}" presName="sibTrans" presStyleLbl="sibTrans2D1" presStyleIdx="2" presStyleCnt="6"/>
      <dgm:spPr/>
    </dgm:pt>
    <dgm:pt modelId="{78DB5480-D9A6-403F-8DBB-35E8B24F2B40}" type="pres">
      <dgm:prSet presAssocID="{EF9BAD3B-5E06-4882-8776-AB99C3216941}" presName="node" presStyleLbl="node1" presStyleIdx="3" presStyleCnt="6">
        <dgm:presLayoutVars>
          <dgm:bulletEnabled val="1"/>
        </dgm:presLayoutVars>
      </dgm:prSet>
      <dgm:spPr/>
    </dgm:pt>
    <dgm:pt modelId="{DB6EDCEA-5640-4D64-ABF0-807465FD0E8D}" type="pres">
      <dgm:prSet presAssocID="{EF9BAD3B-5E06-4882-8776-AB99C3216941}" presName="dummy" presStyleCnt="0"/>
      <dgm:spPr/>
    </dgm:pt>
    <dgm:pt modelId="{31271F8E-0C01-49E1-B121-391391F3B46E}" type="pres">
      <dgm:prSet presAssocID="{E9A29CA1-3D30-4972-9879-90DC41CE3165}" presName="sibTrans" presStyleLbl="sibTrans2D1" presStyleIdx="3" presStyleCnt="6"/>
      <dgm:spPr/>
    </dgm:pt>
    <dgm:pt modelId="{91D09CD9-D3EE-4872-92D9-910CFDCEAF14}" type="pres">
      <dgm:prSet presAssocID="{8DC90972-6847-4D9D-8D71-74FD8216B064}" presName="node" presStyleLbl="node1" presStyleIdx="4" presStyleCnt="6">
        <dgm:presLayoutVars>
          <dgm:bulletEnabled val="1"/>
        </dgm:presLayoutVars>
      </dgm:prSet>
      <dgm:spPr/>
    </dgm:pt>
    <dgm:pt modelId="{99487DCB-E493-4755-A04D-43C21E4EDF8A}" type="pres">
      <dgm:prSet presAssocID="{8DC90972-6847-4D9D-8D71-74FD8216B064}" presName="dummy" presStyleCnt="0"/>
      <dgm:spPr/>
    </dgm:pt>
    <dgm:pt modelId="{4F69B86F-6E7A-4AF7-9C99-917F8708BC50}" type="pres">
      <dgm:prSet presAssocID="{9250B563-2A56-4468-8A64-F0320133E483}" presName="sibTrans" presStyleLbl="sibTrans2D1" presStyleIdx="4" presStyleCnt="6"/>
      <dgm:spPr/>
    </dgm:pt>
    <dgm:pt modelId="{3AFC717D-8CCE-4D69-9436-5F19CFB0444F}" type="pres">
      <dgm:prSet presAssocID="{34D5A6E4-7085-46C0-B95E-60A65AA28682}" presName="node" presStyleLbl="node1" presStyleIdx="5" presStyleCnt="6">
        <dgm:presLayoutVars>
          <dgm:bulletEnabled val="1"/>
        </dgm:presLayoutVars>
      </dgm:prSet>
      <dgm:spPr/>
    </dgm:pt>
    <dgm:pt modelId="{7FC9E31A-7A17-464A-8868-EBAE46D7E3F2}" type="pres">
      <dgm:prSet presAssocID="{34D5A6E4-7085-46C0-B95E-60A65AA28682}" presName="dummy" presStyleCnt="0"/>
      <dgm:spPr/>
    </dgm:pt>
    <dgm:pt modelId="{8D925653-6764-4F02-9AEE-365AB8C9B244}" type="pres">
      <dgm:prSet presAssocID="{558B8F9A-6930-4D61-98B4-C5166D730FA6}" presName="sibTrans" presStyleLbl="sibTrans2D1" presStyleIdx="5" presStyleCnt="6"/>
      <dgm:spPr/>
    </dgm:pt>
  </dgm:ptLst>
  <dgm:cxnLst>
    <dgm:cxn modelId="{321EAFD3-E732-43A5-9E61-9EC8C119B44B}" srcId="{E74C4A2C-45CE-4BBE-A029-7C584117DD0F}" destId="{34D5A6E4-7085-46C0-B95E-60A65AA28682}" srcOrd="5" destOrd="0" parTransId="{C6CC1491-B4DA-41B9-9CDB-F333D5EB2A86}" sibTransId="{558B8F9A-6930-4D61-98B4-C5166D730FA6}"/>
    <dgm:cxn modelId="{DB77ABC5-6D48-4B45-8D6E-30AD3561849D}" type="presOf" srcId="{3F27D3EF-5F4F-4B77-9A40-0C675CC2C59D}" destId="{31AA4959-A762-4D6D-B6AC-CE6996260228}" srcOrd="0" destOrd="0" presId="urn:microsoft.com/office/officeart/2005/8/layout/radial6"/>
    <dgm:cxn modelId="{2E205ED8-6DB5-4132-A652-73CDA2F0EBBD}" type="presOf" srcId="{2EF656D7-B789-492B-9BFC-385B4446A778}" destId="{06634AD4-D299-44E3-A707-C4CAAB5F3FB3}" srcOrd="0" destOrd="0" presId="urn:microsoft.com/office/officeart/2005/8/layout/radial6"/>
    <dgm:cxn modelId="{170CE616-648C-4653-BAC6-6FC9058A8D50}" srcId="{E74C4A2C-45CE-4BBE-A029-7C584117DD0F}" destId="{8DC90972-6847-4D9D-8D71-74FD8216B064}" srcOrd="4" destOrd="0" parTransId="{A27C2ADA-F035-4A82-A35F-BEA0DC3809C0}" sibTransId="{9250B563-2A56-4468-8A64-F0320133E483}"/>
    <dgm:cxn modelId="{8EF1872E-83AA-4477-9C19-F96FA1FB847D}" srcId="{E74C4A2C-45CE-4BBE-A029-7C584117DD0F}" destId="{EF9BAD3B-5E06-4882-8776-AB99C3216941}" srcOrd="3" destOrd="0" parTransId="{037331DE-A01D-4B58-844B-81ACCF086FF9}" sibTransId="{E9A29CA1-3D30-4972-9879-90DC41CE3165}"/>
    <dgm:cxn modelId="{D063FFDA-1552-4FED-B2ED-985D3EF370D7}" type="presOf" srcId="{9250B563-2A56-4468-8A64-F0320133E483}" destId="{4F69B86F-6E7A-4AF7-9C99-917F8708BC50}" srcOrd="0" destOrd="0" presId="urn:microsoft.com/office/officeart/2005/8/layout/radial6"/>
    <dgm:cxn modelId="{29E61B63-04A8-4D3D-A40A-3B322B21A3E3}" type="presOf" srcId="{EF9BAD3B-5E06-4882-8776-AB99C3216941}" destId="{78DB5480-D9A6-403F-8DBB-35E8B24F2B40}" srcOrd="0" destOrd="0" presId="urn:microsoft.com/office/officeart/2005/8/layout/radial6"/>
    <dgm:cxn modelId="{25377F4B-4497-42C5-9B4D-965413712EE8}" srcId="{3F27D3EF-5F4F-4B77-9A40-0C675CC2C59D}" destId="{E74C4A2C-45CE-4BBE-A029-7C584117DD0F}" srcOrd="0" destOrd="0" parTransId="{120E029C-AA7F-4223-B17A-739DBF213C34}" sibTransId="{850539E7-147C-4CD7-91F3-939FB49FC745}"/>
    <dgm:cxn modelId="{DEAD7D46-A1E1-4B41-9273-7549613F0EDF}" srcId="{E74C4A2C-45CE-4BBE-A029-7C584117DD0F}" destId="{F79754C1-0C03-4FA4-9ACD-04D13AC1BA27}" srcOrd="1" destOrd="0" parTransId="{A82A29E5-D814-46FD-A096-4443729F0E3A}" sibTransId="{2EF656D7-B789-492B-9BFC-385B4446A778}"/>
    <dgm:cxn modelId="{84E2DD15-7135-44C2-A9E2-451AF368878C}" type="presOf" srcId="{E9A29CA1-3D30-4972-9879-90DC41CE3165}" destId="{31271F8E-0C01-49E1-B121-391391F3B46E}" srcOrd="0" destOrd="0" presId="urn:microsoft.com/office/officeart/2005/8/layout/radial6"/>
    <dgm:cxn modelId="{E20B97B5-30E7-44DA-A5A2-F93BDA7D2964}" type="presOf" srcId="{558B8F9A-6930-4D61-98B4-C5166D730FA6}" destId="{8D925653-6764-4F02-9AEE-365AB8C9B244}" srcOrd="0" destOrd="0" presId="urn:microsoft.com/office/officeart/2005/8/layout/radial6"/>
    <dgm:cxn modelId="{E361F1EA-F61A-4D69-B673-77302FCEFABB}" type="presOf" srcId="{A0576CCB-B554-4B82-941C-544528CE51AC}" destId="{9DB29465-CFB2-402F-AA9B-99974310822E}" srcOrd="0" destOrd="0" presId="urn:microsoft.com/office/officeart/2005/8/layout/radial6"/>
    <dgm:cxn modelId="{DE40999E-D072-4402-8871-F49B3234D6C5}" srcId="{E74C4A2C-45CE-4BBE-A029-7C584117DD0F}" destId="{B1063F17-AF1C-4F96-9262-C156EF7F6D68}" srcOrd="2" destOrd="0" parTransId="{75FBB620-B15E-40B1-86A0-1CD4715FBE1F}" sibTransId="{96B14930-6FAD-45C5-B35E-A99ED06073B0}"/>
    <dgm:cxn modelId="{C239484C-120E-4801-B5E2-C59D75929444}" type="presOf" srcId="{F79754C1-0C03-4FA4-9ACD-04D13AC1BA27}" destId="{36770B8F-07F4-4155-B12D-8F996535CA0A}" srcOrd="0" destOrd="0" presId="urn:microsoft.com/office/officeart/2005/8/layout/radial6"/>
    <dgm:cxn modelId="{9C603E96-23F2-4E5E-B02F-ED2750D14388}" srcId="{E74C4A2C-45CE-4BBE-A029-7C584117DD0F}" destId="{EBC4DAB5-26FD-42C8-A6CC-B632943CF199}" srcOrd="0" destOrd="0" parTransId="{520A9889-B608-4F8F-8D58-E18EE87CC47A}" sibTransId="{A0576CCB-B554-4B82-941C-544528CE51AC}"/>
    <dgm:cxn modelId="{EBE3472D-4229-448A-81EC-84600BC8C18C}" type="presOf" srcId="{E74C4A2C-45CE-4BBE-A029-7C584117DD0F}" destId="{C9B7F147-4347-426D-8D8E-AE043512850F}" srcOrd="0" destOrd="0" presId="urn:microsoft.com/office/officeart/2005/8/layout/radial6"/>
    <dgm:cxn modelId="{2E8DA52A-C264-46FB-80B3-4AA370ED7BCC}" type="presOf" srcId="{B1063F17-AF1C-4F96-9262-C156EF7F6D68}" destId="{8D1149E0-92DD-45E4-A231-C2573811F563}" srcOrd="0" destOrd="0" presId="urn:microsoft.com/office/officeart/2005/8/layout/radial6"/>
    <dgm:cxn modelId="{9CC4A8A1-BC69-447A-AD99-512F05885A36}" type="presOf" srcId="{8DC90972-6847-4D9D-8D71-74FD8216B064}" destId="{91D09CD9-D3EE-4872-92D9-910CFDCEAF14}" srcOrd="0" destOrd="0" presId="urn:microsoft.com/office/officeart/2005/8/layout/radial6"/>
    <dgm:cxn modelId="{EAF79EB4-D878-45FD-B008-98B21CB36B8F}" type="presOf" srcId="{96B14930-6FAD-45C5-B35E-A99ED06073B0}" destId="{D67152B2-07F3-480E-A3BC-E8F6E11AA249}" srcOrd="0" destOrd="0" presId="urn:microsoft.com/office/officeart/2005/8/layout/radial6"/>
    <dgm:cxn modelId="{42DE6FB8-6C46-4719-B7BB-FD12C64A67E6}" type="presOf" srcId="{EBC4DAB5-26FD-42C8-A6CC-B632943CF199}" destId="{FB866F02-2723-447F-A9A9-8A22A2638A08}" srcOrd="0" destOrd="0" presId="urn:microsoft.com/office/officeart/2005/8/layout/radial6"/>
    <dgm:cxn modelId="{2BAC4333-1D58-4DA1-9029-A9BA8CBA5E9E}" type="presOf" srcId="{34D5A6E4-7085-46C0-B95E-60A65AA28682}" destId="{3AFC717D-8CCE-4D69-9436-5F19CFB0444F}" srcOrd="0" destOrd="0" presId="urn:microsoft.com/office/officeart/2005/8/layout/radial6"/>
    <dgm:cxn modelId="{CC2317AB-C4AB-42BE-BB01-406DC88E6F63}" type="presParOf" srcId="{31AA4959-A762-4D6D-B6AC-CE6996260228}" destId="{C9B7F147-4347-426D-8D8E-AE043512850F}" srcOrd="0" destOrd="0" presId="urn:microsoft.com/office/officeart/2005/8/layout/radial6"/>
    <dgm:cxn modelId="{D2527CFF-ED74-4E32-A98F-E9477F805D87}" type="presParOf" srcId="{31AA4959-A762-4D6D-B6AC-CE6996260228}" destId="{FB866F02-2723-447F-A9A9-8A22A2638A08}" srcOrd="1" destOrd="0" presId="urn:microsoft.com/office/officeart/2005/8/layout/radial6"/>
    <dgm:cxn modelId="{07F62F29-8E75-41B0-83D3-98A931CE72B5}" type="presParOf" srcId="{31AA4959-A762-4D6D-B6AC-CE6996260228}" destId="{F058E44B-0100-43E6-AFB7-1C15F7AAEA02}" srcOrd="2" destOrd="0" presId="urn:microsoft.com/office/officeart/2005/8/layout/radial6"/>
    <dgm:cxn modelId="{F65A6CFD-9D4E-4582-BA00-D76A4073DE8F}" type="presParOf" srcId="{31AA4959-A762-4D6D-B6AC-CE6996260228}" destId="{9DB29465-CFB2-402F-AA9B-99974310822E}" srcOrd="3" destOrd="0" presId="urn:microsoft.com/office/officeart/2005/8/layout/radial6"/>
    <dgm:cxn modelId="{B6E8D256-0E2D-4906-A60C-E0BDE7909B0B}" type="presParOf" srcId="{31AA4959-A762-4D6D-B6AC-CE6996260228}" destId="{36770B8F-07F4-4155-B12D-8F996535CA0A}" srcOrd="4" destOrd="0" presId="urn:microsoft.com/office/officeart/2005/8/layout/radial6"/>
    <dgm:cxn modelId="{0D4B6072-CA41-4F39-8EDA-905D78FD0004}" type="presParOf" srcId="{31AA4959-A762-4D6D-B6AC-CE6996260228}" destId="{1C0B88D5-CA98-42AC-ADBD-23A2ABAE410A}" srcOrd="5" destOrd="0" presId="urn:microsoft.com/office/officeart/2005/8/layout/radial6"/>
    <dgm:cxn modelId="{7454EDAF-B890-4A86-B9FA-207C32D8D210}" type="presParOf" srcId="{31AA4959-A762-4D6D-B6AC-CE6996260228}" destId="{06634AD4-D299-44E3-A707-C4CAAB5F3FB3}" srcOrd="6" destOrd="0" presId="urn:microsoft.com/office/officeart/2005/8/layout/radial6"/>
    <dgm:cxn modelId="{891D17EA-48E5-43B9-99F0-98BF44A479C0}" type="presParOf" srcId="{31AA4959-A762-4D6D-B6AC-CE6996260228}" destId="{8D1149E0-92DD-45E4-A231-C2573811F563}" srcOrd="7" destOrd="0" presId="urn:microsoft.com/office/officeart/2005/8/layout/radial6"/>
    <dgm:cxn modelId="{31EF53BB-E59A-42B2-BD79-3A05DF8CF61E}" type="presParOf" srcId="{31AA4959-A762-4D6D-B6AC-CE6996260228}" destId="{DF571B6C-36AC-4C6B-876B-4DEC9556CE40}" srcOrd="8" destOrd="0" presId="urn:microsoft.com/office/officeart/2005/8/layout/radial6"/>
    <dgm:cxn modelId="{9F59137A-F19B-4EC5-8E47-D27A2FC826EF}" type="presParOf" srcId="{31AA4959-A762-4D6D-B6AC-CE6996260228}" destId="{D67152B2-07F3-480E-A3BC-E8F6E11AA249}" srcOrd="9" destOrd="0" presId="urn:microsoft.com/office/officeart/2005/8/layout/radial6"/>
    <dgm:cxn modelId="{B1908B0B-509D-4279-B48F-2C559D5737DC}" type="presParOf" srcId="{31AA4959-A762-4D6D-B6AC-CE6996260228}" destId="{78DB5480-D9A6-403F-8DBB-35E8B24F2B40}" srcOrd="10" destOrd="0" presId="urn:microsoft.com/office/officeart/2005/8/layout/radial6"/>
    <dgm:cxn modelId="{8200A8BD-9E75-4B4E-830E-3088C9AE85DA}" type="presParOf" srcId="{31AA4959-A762-4D6D-B6AC-CE6996260228}" destId="{DB6EDCEA-5640-4D64-ABF0-807465FD0E8D}" srcOrd="11" destOrd="0" presId="urn:microsoft.com/office/officeart/2005/8/layout/radial6"/>
    <dgm:cxn modelId="{B72F12EF-D5F8-4E8C-9B61-DB43C475D768}" type="presParOf" srcId="{31AA4959-A762-4D6D-B6AC-CE6996260228}" destId="{31271F8E-0C01-49E1-B121-391391F3B46E}" srcOrd="12" destOrd="0" presId="urn:microsoft.com/office/officeart/2005/8/layout/radial6"/>
    <dgm:cxn modelId="{4FE0D1F8-CC4E-4D34-8B96-5477D7FC2ED6}" type="presParOf" srcId="{31AA4959-A762-4D6D-B6AC-CE6996260228}" destId="{91D09CD9-D3EE-4872-92D9-910CFDCEAF14}" srcOrd="13" destOrd="0" presId="urn:microsoft.com/office/officeart/2005/8/layout/radial6"/>
    <dgm:cxn modelId="{5B70A95C-18F6-4A8A-8E63-9A1186F36E6D}" type="presParOf" srcId="{31AA4959-A762-4D6D-B6AC-CE6996260228}" destId="{99487DCB-E493-4755-A04D-43C21E4EDF8A}" srcOrd="14" destOrd="0" presId="urn:microsoft.com/office/officeart/2005/8/layout/radial6"/>
    <dgm:cxn modelId="{33E07BB7-1ECC-4E9C-BCA8-6E4058D41420}" type="presParOf" srcId="{31AA4959-A762-4D6D-B6AC-CE6996260228}" destId="{4F69B86F-6E7A-4AF7-9C99-917F8708BC50}" srcOrd="15" destOrd="0" presId="urn:microsoft.com/office/officeart/2005/8/layout/radial6"/>
    <dgm:cxn modelId="{5719278C-E6D9-4C74-B598-E58D6B526FF6}" type="presParOf" srcId="{31AA4959-A762-4D6D-B6AC-CE6996260228}" destId="{3AFC717D-8CCE-4D69-9436-5F19CFB0444F}" srcOrd="16" destOrd="0" presId="urn:microsoft.com/office/officeart/2005/8/layout/radial6"/>
    <dgm:cxn modelId="{4D006839-A490-4C14-A9EA-7A19D9B4EE9A}" type="presParOf" srcId="{31AA4959-A762-4D6D-B6AC-CE6996260228}" destId="{7FC9E31A-7A17-464A-8868-EBAE46D7E3F2}" srcOrd="17" destOrd="0" presId="urn:microsoft.com/office/officeart/2005/8/layout/radial6"/>
    <dgm:cxn modelId="{7262A690-6793-4133-A02B-9F0338BE0555}" type="presParOf" srcId="{31AA4959-A762-4D6D-B6AC-CE6996260228}" destId="{8D925653-6764-4F02-9AEE-365AB8C9B244}" srcOrd="18" destOrd="0" presId="urn:microsoft.com/office/officeart/2005/8/layout/radial6"/>
  </dgm:cxnLst>
  <dgm:bg>
    <a:solidFill>
      <a:schemeClr val="accent4">
        <a:lumMod val="20000"/>
        <a:lumOff val="8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3D692C-3838-49C9-A90C-D13BD7F0DCF8}" type="doc">
      <dgm:prSet loTypeId="urn:microsoft.com/office/officeart/2005/8/layout/radial1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55F90639-17CD-4A5A-B3E7-84B813CA5EB4}">
      <dgm:prSet phldrT="[Text]"/>
      <dgm:spPr/>
      <dgm:t>
        <a:bodyPr/>
        <a:lstStyle/>
        <a:p>
          <a:r>
            <a:rPr lang="cs-CZ" dirty="0" err="1" smtClean="0"/>
            <a:t>vý</a:t>
          </a:r>
          <a:r>
            <a:rPr lang="cs-CZ" dirty="0" smtClean="0"/>
            <a:t>-</a:t>
          </a:r>
          <a:endParaRPr lang="cs-CZ" dirty="0"/>
        </a:p>
      </dgm:t>
    </dgm:pt>
    <dgm:pt modelId="{F1C348E3-CB25-478F-BE7D-0CCBF71152CF}" type="parTrans" cxnId="{34D77653-356D-47F9-9EBF-321DE95FF9B4}">
      <dgm:prSet/>
      <dgm:spPr/>
      <dgm:t>
        <a:bodyPr/>
        <a:lstStyle/>
        <a:p>
          <a:endParaRPr lang="cs-CZ"/>
        </a:p>
      </dgm:t>
    </dgm:pt>
    <dgm:pt modelId="{621C7003-5A9C-482C-92B0-8B6B7C03CCDD}" type="sibTrans" cxnId="{34D77653-356D-47F9-9EBF-321DE95FF9B4}">
      <dgm:prSet/>
      <dgm:spPr/>
      <dgm:t>
        <a:bodyPr/>
        <a:lstStyle/>
        <a:p>
          <a:endParaRPr lang="cs-CZ"/>
        </a:p>
      </dgm:t>
    </dgm:pt>
    <dgm:pt modelId="{5EF119CD-2EDA-4DC9-9F2F-1FE1E74D02C7}">
      <dgm:prSet phldrT="[Text]"/>
      <dgm:spPr/>
      <dgm:t>
        <a:bodyPr/>
        <a:lstStyle/>
        <a:p>
          <a:r>
            <a:rPr lang="cs-CZ" dirty="0" smtClean="0"/>
            <a:t>let</a:t>
          </a:r>
          <a:endParaRPr lang="cs-CZ" dirty="0"/>
        </a:p>
      </dgm:t>
    </dgm:pt>
    <dgm:pt modelId="{498886F9-7F93-41D8-B884-5140E1C0636A}" type="parTrans" cxnId="{86121185-4240-47F2-A43C-84AB7C5CF537}">
      <dgm:prSet/>
      <dgm:spPr/>
      <dgm:t>
        <a:bodyPr/>
        <a:lstStyle/>
        <a:p>
          <a:endParaRPr lang="cs-CZ"/>
        </a:p>
      </dgm:t>
    </dgm:pt>
    <dgm:pt modelId="{B85745AD-20BD-4647-9393-9807F8BBDA11}" type="sibTrans" cxnId="{86121185-4240-47F2-A43C-84AB7C5CF537}">
      <dgm:prSet/>
      <dgm:spPr/>
      <dgm:t>
        <a:bodyPr/>
        <a:lstStyle/>
        <a:p>
          <a:endParaRPr lang="cs-CZ"/>
        </a:p>
      </dgm:t>
    </dgm:pt>
    <dgm:pt modelId="{304F4F10-777C-4A96-8A64-FDC5C41F6828}">
      <dgm:prSet phldrT="[Text]"/>
      <dgm:spPr/>
      <dgm:t>
        <a:bodyPr/>
        <a:lstStyle/>
        <a:p>
          <a:r>
            <a:rPr lang="cs-CZ" dirty="0" smtClean="0"/>
            <a:t>tah</a:t>
          </a:r>
          <a:endParaRPr lang="cs-CZ" dirty="0"/>
        </a:p>
      </dgm:t>
    </dgm:pt>
    <dgm:pt modelId="{52F2EE5D-0A93-4AC3-B224-27005366C0BF}" type="parTrans" cxnId="{607832B5-1C9D-4C8E-892A-04277DB6DA13}">
      <dgm:prSet/>
      <dgm:spPr/>
      <dgm:t>
        <a:bodyPr/>
        <a:lstStyle/>
        <a:p>
          <a:endParaRPr lang="cs-CZ"/>
        </a:p>
      </dgm:t>
    </dgm:pt>
    <dgm:pt modelId="{DD3B91E9-5742-44B1-A720-D0AF02179702}" type="sibTrans" cxnId="{607832B5-1C9D-4C8E-892A-04277DB6DA13}">
      <dgm:prSet/>
      <dgm:spPr/>
      <dgm:t>
        <a:bodyPr/>
        <a:lstStyle/>
        <a:p>
          <a:endParaRPr lang="cs-CZ"/>
        </a:p>
      </dgm:t>
    </dgm:pt>
    <dgm:pt modelId="{C4C30ADB-94B1-4D6A-BF75-1E502FE68C4A}">
      <dgm:prSet phldrT="[Text]"/>
      <dgm:spPr/>
      <dgm:t>
        <a:bodyPr/>
        <a:lstStyle/>
        <a:p>
          <a:r>
            <a:rPr lang="cs-CZ" dirty="0" err="1" smtClean="0"/>
            <a:t>ška</a:t>
          </a:r>
          <a:endParaRPr lang="cs-CZ" dirty="0"/>
        </a:p>
      </dgm:t>
    </dgm:pt>
    <dgm:pt modelId="{F8254F81-3CBD-4F55-96DB-2BDD41D4F2C8}" type="parTrans" cxnId="{B709D13D-5AF4-4CF0-882A-16CE74EC0827}">
      <dgm:prSet/>
      <dgm:spPr/>
      <dgm:t>
        <a:bodyPr/>
        <a:lstStyle/>
        <a:p>
          <a:endParaRPr lang="cs-CZ"/>
        </a:p>
      </dgm:t>
    </dgm:pt>
    <dgm:pt modelId="{E6F01AA4-3671-45CB-A116-8ADF9673646A}" type="sibTrans" cxnId="{B709D13D-5AF4-4CF0-882A-16CE74EC0827}">
      <dgm:prSet/>
      <dgm:spPr/>
      <dgm:t>
        <a:bodyPr/>
        <a:lstStyle/>
        <a:p>
          <a:endParaRPr lang="cs-CZ"/>
        </a:p>
      </dgm:t>
    </dgm:pt>
    <dgm:pt modelId="{07AD61F7-7A80-4FBB-B2A1-F928BE35319F}">
      <dgm:prSet phldrT="[Text]"/>
      <dgm:spPr/>
      <dgm:t>
        <a:bodyPr/>
        <a:lstStyle/>
        <a:p>
          <a:r>
            <a:rPr lang="cs-CZ" dirty="0" err="1" smtClean="0"/>
            <a:t>kon</a:t>
          </a:r>
          <a:endParaRPr lang="cs-CZ" dirty="0"/>
        </a:p>
      </dgm:t>
    </dgm:pt>
    <dgm:pt modelId="{5F59DD7D-3827-4FA3-B364-513743C5C8F8}" type="parTrans" cxnId="{7836DF59-48B5-4F7D-82F8-F0A2622403E7}">
      <dgm:prSet/>
      <dgm:spPr/>
      <dgm:t>
        <a:bodyPr/>
        <a:lstStyle/>
        <a:p>
          <a:endParaRPr lang="cs-CZ"/>
        </a:p>
      </dgm:t>
    </dgm:pt>
    <dgm:pt modelId="{C512FB42-36FA-44D9-B475-7BA8F39A2CDF}" type="sibTrans" cxnId="{7836DF59-48B5-4F7D-82F8-F0A2622403E7}">
      <dgm:prSet/>
      <dgm:spPr/>
      <dgm:t>
        <a:bodyPr/>
        <a:lstStyle/>
        <a:p>
          <a:endParaRPr lang="cs-CZ"/>
        </a:p>
      </dgm:t>
    </dgm:pt>
    <dgm:pt modelId="{F6701038-5289-410F-9BAE-86866452F965}">
      <dgm:prSet/>
      <dgm:spPr/>
      <dgm:t>
        <a:bodyPr/>
        <a:lstStyle/>
        <a:p>
          <a:r>
            <a:rPr lang="cs-CZ" dirty="0" smtClean="0"/>
            <a:t>lov</a:t>
          </a:r>
          <a:endParaRPr lang="cs-CZ" dirty="0"/>
        </a:p>
      </dgm:t>
    </dgm:pt>
    <dgm:pt modelId="{33D77429-A9E8-434D-92B4-43112D0F9CED}" type="parTrans" cxnId="{0E44DE86-6B36-4AD3-88F4-8A6B8EC83B4F}">
      <dgm:prSet/>
      <dgm:spPr/>
      <dgm:t>
        <a:bodyPr/>
        <a:lstStyle/>
        <a:p>
          <a:endParaRPr lang="cs-CZ"/>
        </a:p>
      </dgm:t>
    </dgm:pt>
    <dgm:pt modelId="{C89BDBFA-CB2F-4E81-AD3F-0FBCC03588B2}" type="sibTrans" cxnId="{0E44DE86-6B36-4AD3-88F4-8A6B8EC83B4F}">
      <dgm:prSet/>
      <dgm:spPr/>
      <dgm:t>
        <a:bodyPr/>
        <a:lstStyle/>
        <a:p>
          <a:endParaRPr lang="cs-CZ"/>
        </a:p>
      </dgm:t>
    </dgm:pt>
    <dgm:pt modelId="{E24D72E0-A172-4F15-A7A4-BFF70E905583}">
      <dgm:prSet/>
      <dgm:spPr/>
      <dgm:t>
        <a:bodyPr/>
        <a:lstStyle/>
        <a:p>
          <a:r>
            <a:rPr lang="cs-CZ" dirty="0" smtClean="0"/>
            <a:t>zdoba</a:t>
          </a:r>
          <a:endParaRPr lang="cs-CZ" dirty="0"/>
        </a:p>
      </dgm:t>
    </dgm:pt>
    <dgm:pt modelId="{D75A0C47-442B-4A4F-A02F-2AEC47DE6EDF}" type="parTrans" cxnId="{9E2B35DA-5367-430C-8F67-15A60114962F}">
      <dgm:prSet/>
      <dgm:spPr/>
      <dgm:t>
        <a:bodyPr/>
        <a:lstStyle/>
        <a:p>
          <a:endParaRPr lang="cs-CZ"/>
        </a:p>
      </dgm:t>
    </dgm:pt>
    <dgm:pt modelId="{D67D130F-8AE9-4293-A7D0-D5FFDB4076D6}" type="sibTrans" cxnId="{9E2B35DA-5367-430C-8F67-15A60114962F}">
      <dgm:prSet/>
      <dgm:spPr/>
      <dgm:t>
        <a:bodyPr/>
        <a:lstStyle/>
        <a:p>
          <a:endParaRPr lang="cs-CZ"/>
        </a:p>
      </dgm:t>
    </dgm:pt>
    <dgm:pt modelId="{00ACB445-F763-47EF-89AA-F0802FB9159E}" type="pres">
      <dgm:prSet presAssocID="{983D692C-3838-49C9-A90C-D13BD7F0DCF8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950B615-A823-4FBB-A4C6-8638703AC821}" type="pres">
      <dgm:prSet presAssocID="{55F90639-17CD-4A5A-B3E7-84B813CA5EB4}" presName="centerShape" presStyleLbl="node0" presStyleIdx="0" presStyleCnt="1"/>
      <dgm:spPr/>
      <dgm:t>
        <a:bodyPr/>
        <a:lstStyle/>
        <a:p>
          <a:endParaRPr lang="cs-CZ"/>
        </a:p>
      </dgm:t>
    </dgm:pt>
    <dgm:pt modelId="{500484E4-F43A-45B9-B7BA-43970BF2881B}" type="pres">
      <dgm:prSet presAssocID="{33D77429-A9E8-434D-92B4-43112D0F9CED}" presName="Name9" presStyleLbl="parChTrans1D2" presStyleIdx="0" presStyleCnt="6"/>
      <dgm:spPr/>
    </dgm:pt>
    <dgm:pt modelId="{15F6A43A-E20A-486B-B874-8D0808CBDB3B}" type="pres">
      <dgm:prSet presAssocID="{33D77429-A9E8-434D-92B4-43112D0F9CED}" presName="connTx" presStyleLbl="parChTrans1D2" presStyleIdx="0" presStyleCnt="6"/>
      <dgm:spPr/>
    </dgm:pt>
    <dgm:pt modelId="{852D4B9F-1EBA-411A-B918-82CCB546BADA}" type="pres">
      <dgm:prSet presAssocID="{F6701038-5289-410F-9BAE-86866452F965}" presName="node" presStyleLbl="node1" presStyleIdx="0" presStyleCnt="6">
        <dgm:presLayoutVars>
          <dgm:bulletEnabled val="1"/>
        </dgm:presLayoutVars>
      </dgm:prSet>
      <dgm:spPr/>
    </dgm:pt>
    <dgm:pt modelId="{624E3D66-2064-4671-9B1B-B42E312ABE20}" type="pres">
      <dgm:prSet presAssocID="{498886F9-7F93-41D8-B884-5140E1C0636A}" presName="Name9" presStyleLbl="parChTrans1D2" presStyleIdx="1" presStyleCnt="6"/>
      <dgm:spPr/>
    </dgm:pt>
    <dgm:pt modelId="{DD80D698-5EB6-4644-8DEF-481EC288703D}" type="pres">
      <dgm:prSet presAssocID="{498886F9-7F93-41D8-B884-5140E1C0636A}" presName="connTx" presStyleLbl="parChTrans1D2" presStyleIdx="1" presStyleCnt="6"/>
      <dgm:spPr/>
    </dgm:pt>
    <dgm:pt modelId="{C178D8D5-297F-43B1-97E7-71D5DB6A2F43}" type="pres">
      <dgm:prSet presAssocID="{5EF119CD-2EDA-4DC9-9F2F-1FE1E74D02C7}" presName="node" presStyleLbl="node1" presStyleIdx="1" presStyleCnt="6">
        <dgm:presLayoutVars>
          <dgm:bulletEnabled val="1"/>
        </dgm:presLayoutVars>
      </dgm:prSet>
      <dgm:spPr/>
    </dgm:pt>
    <dgm:pt modelId="{A1E0EF80-F59D-4065-A6C0-95E4E1CCDAFA}" type="pres">
      <dgm:prSet presAssocID="{D75A0C47-442B-4A4F-A02F-2AEC47DE6EDF}" presName="Name9" presStyleLbl="parChTrans1D2" presStyleIdx="2" presStyleCnt="6"/>
      <dgm:spPr/>
    </dgm:pt>
    <dgm:pt modelId="{53540DA3-2F99-4FBF-8629-DA6CBE42ACCF}" type="pres">
      <dgm:prSet presAssocID="{D75A0C47-442B-4A4F-A02F-2AEC47DE6EDF}" presName="connTx" presStyleLbl="parChTrans1D2" presStyleIdx="2" presStyleCnt="6"/>
      <dgm:spPr/>
    </dgm:pt>
    <dgm:pt modelId="{7B3791EC-132F-4869-8A0C-61EDE01FD024}" type="pres">
      <dgm:prSet presAssocID="{E24D72E0-A172-4F15-A7A4-BFF70E90558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4B907-C5D6-49FF-86ED-1CF318802BDA}" type="pres">
      <dgm:prSet presAssocID="{52F2EE5D-0A93-4AC3-B224-27005366C0BF}" presName="Name9" presStyleLbl="parChTrans1D2" presStyleIdx="3" presStyleCnt="6"/>
      <dgm:spPr/>
    </dgm:pt>
    <dgm:pt modelId="{D90F4B3D-48C0-4761-8FD2-AF1AB93108C3}" type="pres">
      <dgm:prSet presAssocID="{52F2EE5D-0A93-4AC3-B224-27005366C0BF}" presName="connTx" presStyleLbl="parChTrans1D2" presStyleIdx="3" presStyleCnt="6"/>
      <dgm:spPr/>
    </dgm:pt>
    <dgm:pt modelId="{EFE43B8F-7BEC-4A28-A2C1-B32D435F9319}" type="pres">
      <dgm:prSet presAssocID="{304F4F10-777C-4A96-8A64-FDC5C41F6828}" presName="node" presStyleLbl="node1" presStyleIdx="3" presStyleCnt="6">
        <dgm:presLayoutVars>
          <dgm:bulletEnabled val="1"/>
        </dgm:presLayoutVars>
      </dgm:prSet>
      <dgm:spPr/>
    </dgm:pt>
    <dgm:pt modelId="{20313769-42CE-42BB-80F4-BA29EF20D43E}" type="pres">
      <dgm:prSet presAssocID="{F8254F81-3CBD-4F55-96DB-2BDD41D4F2C8}" presName="Name9" presStyleLbl="parChTrans1D2" presStyleIdx="4" presStyleCnt="6"/>
      <dgm:spPr/>
    </dgm:pt>
    <dgm:pt modelId="{BC3042AD-E9E1-441B-B1CB-5A6945A7EACC}" type="pres">
      <dgm:prSet presAssocID="{F8254F81-3CBD-4F55-96DB-2BDD41D4F2C8}" presName="connTx" presStyleLbl="parChTrans1D2" presStyleIdx="4" presStyleCnt="6"/>
      <dgm:spPr/>
    </dgm:pt>
    <dgm:pt modelId="{E65FD734-7001-462A-8799-59B4216D8651}" type="pres">
      <dgm:prSet presAssocID="{C4C30ADB-94B1-4D6A-BF75-1E502FE68C4A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2214EB-E215-4E19-9B80-216D1FC1EB1D}" type="pres">
      <dgm:prSet presAssocID="{5F59DD7D-3827-4FA3-B364-513743C5C8F8}" presName="Name9" presStyleLbl="parChTrans1D2" presStyleIdx="5" presStyleCnt="6"/>
      <dgm:spPr/>
    </dgm:pt>
    <dgm:pt modelId="{E0984FB1-8332-435C-B7C2-45CE797284F8}" type="pres">
      <dgm:prSet presAssocID="{5F59DD7D-3827-4FA3-B364-513743C5C8F8}" presName="connTx" presStyleLbl="parChTrans1D2" presStyleIdx="5" presStyleCnt="6"/>
      <dgm:spPr/>
    </dgm:pt>
    <dgm:pt modelId="{80FC15B2-1D8E-4644-9BDC-5FAC7CD73C32}" type="pres">
      <dgm:prSet presAssocID="{07AD61F7-7A80-4FBB-B2A1-F928BE35319F}" presName="node" presStyleLbl="node1" presStyleIdx="5" presStyleCnt="6">
        <dgm:presLayoutVars>
          <dgm:bulletEnabled val="1"/>
        </dgm:presLayoutVars>
      </dgm:prSet>
      <dgm:spPr/>
    </dgm:pt>
  </dgm:ptLst>
  <dgm:cxnLst>
    <dgm:cxn modelId="{9E2B35DA-5367-430C-8F67-15A60114962F}" srcId="{55F90639-17CD-4A5A-B3E7-84B813CA5EB4}" destId="{E24D72E0-A172-4F15-A7A4-BFF70E905583}" srcOrd="2" destOrd="0" parTransId="{D75A0C47-442B-4A4F-A02F-2AEC47DE6EDF}" sibTransId="{D67D130F-8AE9-4293-A7D0-D5FFDB4076D6}"/>
    <dgm:cxn modelId="{FF4DFA50-4712-4C9B-BC23-CFB7BF73B100}" type="presOf" srcId="{33D77429-A9E8-434D-92B4-43112D0F9CED}" destId="{500484E4-F43A-45B9-B7BA-43970BF2881B}" srcOrd="0" destOrd="0" presId="urn:microsoft.com/office/officeart/2005/8/layout/radial1"/>
    <dgm:cxn modelId="{34D77653-356D-47F9-9EBF-321DE95FF9B4}" srcId="{983D692C-3838-49C9-A90C-D13BD7F0DCF8}" destId="{55F90639-17CD-4A5A-B3E7-84B813CA5EB4}" srcOrd="0" destOrd="0" parTransId="{F1C348E3-CB25-478F-BE7D-0CCBF71152CF}" sibTransId="{621C7003-5A9C-482C-92B0-8B6B7C03CCDD}"/>
    <dgm:cxn modelId="{AB4CDE86-078E-48B0-8120-9B371CF73C49}" type="presOf" srcId="{D75A0C47-442B-4A4F-A02F-2AEC47DE6EDF}" destId="{53540DA3-2F99-4FBF-8629-DA6CBE42ACCF}" srcOrd="1" destOrd="0" presId="urn:microsoft.com/office/officeart/2005/8/layout/radial1"/>
    <dgm:cxn modelId="{2D5C4772-A8C8-4DDB-84DC-0E4734B05061}" type="presOf" srcId="{5EF119CD-2EDA-4DC9-9F2F-1FE1E74D02C7}" destId="{C178D8D5-297F-43B1-97E7-71D5DB6A2F43}" srcOrd="0" destOrd="0" presId="urn:microsoft.com/office/officeart/2005/8/layout/radial1"/>
    <dgm:cxn modelId="{864D02A5-D2C3-49D1-9C0A-5BC6F0B2B022}" type="presOf" srcId="{F8254F81-3CBD-4F55-96DB-2BDD41D4F2C8}" destId="{BC3042AD-E9E1-441B-B1CB-5A6945A7EACC}" srcOrd="1" destOrd="0" presId="urn:microsoft.com/office/officeart/2005/8/layout/radial1"/>
    <dgm:cxn modelId="{D6CB7091-EC02-4CB4-A53E-EAC38E5ED532}" type="presOf" srcId="{52F2EE5D-0A93-4AC3-B224-27005366C0BF}" destId="{D90F4B3D-48C0-4761-8FD2-AF1AB93108C3}" srcOrd="1" destOrd="0" presId="urn:microsoft.com/office/officeart/2005/8/layout/radial1"/>
    <dgm:cxn modelId="{B709D13D-5AF4-4CF0-882A-16CE74EC0827}" srcId="{55F90639-17CD-4A5A-B3E7-84B813CA5EB4}" destId="{C4C30ADB-94B1-4D6A-BF75-1E502FE68C4A}" srcOrd="4" destOrd="0" parTransId="{F8254F81-3CBD-4F55-96DB-2BDD41D4F2C8}" sibTransId="{E6F01AA4-3671-45CB-A116-8ADF9673646A}"/>
    <dgm:cxn modelId="{633AEBBD-D0B1-484B-BDC6-5BDEE47F18E3}" type="presOf" srcId="{52F2EE5D-0A93-4AC3-B224-27005366C0BF}" destId="{B274B907-C5D6-49FF-86ED-1CF318802BDA}" srcOrd="0" destOrd="0" presId="urn:microsoft.com/office/officeart/2005/8/layout/radial1"/>
    <dgm:cxn modelId="{607832B5-1C9D-4C8E-892A-04277DB6DA13}" srcId="{55F90639-17CD-4A5A-B3E7-84B813CA5EB4}" destId="{304F4F10-777C-4A96-8A64-FDC5C41F6828}" srcOrd="3" destOrd="0" parTransId="{52F2EE5D-0A93-4AC3-B224-27005366C0BF}" sibTransId="{DD3B91E9-5742-44B1-A720-D0AF02179702}"/>
    <dgm:cxn modelId="{86121185-4240-47F2-A43C-84AB7C5CF537}" srcId="{55F90639-17CD-4A5A-B3E7-84B813CA5EB4}" destId="{5EF119CD-2EDA-4DC9-9F2F-1FE1E74D02C7}" srcOrd="1" destOrd="0" parTransId="{498886F9-7F93-41D8-B884-5140E1C0636A}" sibTransId="{B85745AD-20BD-4647-9393-9807F8BBDA11}"/>
    <dgm:cxn modelId="{3B142357-93A9-43AC-852E-1EBFBE8A40B0}" type="presOf" srcId="{498886F9-7F93-41D8-B884-5140E1C0636A}" destId="{DD80D698-5EB6-4644-8DEF-481EC288703D}" srcOrd="1" destOrd="0" presId="urn:microsoft.com/office/officeart/2005/8/layout/radial1"/>
    <dgm:cxn modelId="{DAA08BAE-4F3B-4B05-B0EC-DAD2E73E8109}" type="presOf" srcId="{F8254F81-3CBD-4F55-96DB-2BDD41D4F2C8}" destId="{20313769-42CE-42BB-80F4-BA29EF20D43E}" srcOrd="0" destOrd="0" presId="urn:microsoft.com/office/officeart/2005/8/layout/radial1"/>
    <dgm:cxn modelId="{A7667547-C6C2-4315-AD4F-11D815D22B2D}" type="presOf" srcId="{304F4F10-777C-4A96-8A64-FDC5C41F6828}" destId="{EFE43B8F-7BEC-4A28-A2C1-B32D435F9319}" srcOrd="0" destOrd="0" presId="urn:microsoft.com/office/officeart/2005/8/layout/radial1"/>
    <dgm:cxn modelId="{7836DF59-48B5-4F7D-82F8-F0A2622403E7}" srcId="{55F90639-17CD-4A5A-B3E7-84B813CA5EB4}" destId="{07AD61F7-7A80-4FBB-B2A1-F928BE35319F}" srcOrd="5" destOrd="0" parTransId="{5F59DD7D-3827-4FA3-B364-513743C5C8F8}" sibTransId="{C512FB42-36FA-44D9-B475-7BA8F39A2CDF}"/>
    <dgm:cxn modelId="{0E44DE86-6B36-4AD3-88F4-8A6B8EC83B4F}" srcId="{55F90639-17CD-4A5A-B3E7-84B813CA5EB4}" destId="{F6701038-5289-410F-9BAE-86866452F965}" srcOrd="0" destOrd="0" parTransId="{33D77429-A9E8-434D-92B4-43112D0F9CED}" sibTransId="{C89BDBFA-CB2F-4E81-AD3F-0FBCC03588B2}"/>
    <dgm:cxn modelId="{56224CD2-B8DA-449C-94E3-76A5A1ABDD9B}" type="presOf" srcId="{5F59DD7D-3827-4FA3-B364-513743C5C8F8}" destId="{E0984FB1-8332-435C-B7C2-45CE797284F8}" srcOrd="1" destOrd="0" presId="urn:microsoft.com/office/officeart/2005/8/layout/radial1"/>
    <dgm:cxn modelId="{04523D01-B6DC-472A-B82C-C411254BC198}" type="presOf" srcId="{55F90639-17CD-4A5A-B3E7-84B813CA5EB4}" destId="{9950B615-A823-4FBB-A4C6-8638703AC821}" srcOrd="0" destOrd="0" presId="urn:microsoft.com/office/officeart/2005/8/layout/radial1"/>
    <dgm:cxn modelId="{BAB43A49-EA81-45EB-A030-6BF810AC9D28}" type="presOf" srcId="{F6701038-5289-410F-9BAE-86866452F965}" destId="{852D4B9F-1EBA-411A-B918-82CCB546BADA}" srcOrd="0" destOrd="0" presId="urn:microsoft.com/office/officeart/2005/8/layout/radial1"/>
    <dgm:cxn modelId="{672E0571-7A47-46B6-892B-0B525BBCBD28}" type="presOf" srcId="{07AD61F7-7A80-4FBB-B2A1-F928BE35319F}" destId="{80FC15B2-1D8E-4644-9BDC-5FAC7CD73C32}" srcOrd="0" destOrd="0" presId="urn:microsoft.com/office/officeart/2005/8/layout/radial1"/>
    <dgm:cxn modelId="{510D6D06-FC40-44F2-B9EC-9D53FC03FE59}" type="presOf" srcId="{5F59DD7D-3827-4FA3-B364-513743C5C8F8}" destId="{442214EB-E215-4E19-9B80-216D1FC1EB1D}" srcOrd="0" destOrd="0" presId="urn:microsoft.com/office/officeart/2005/8/layout/radial1"/>
    <dgm:cxn modelId="{13E10F79-53D5-41BE-9B48-C9F30FC2F08E}" type="presOf" srcId="{E24D72E0-A172-4F15-A7A4-BFF70E905583}" destId="{7B3791EC-132F-4869-8A0C-61EDE01FD024}" srcOrd="0" destOrd="0" presId="urn:microsoft.com/office/officeart/2005/8/layout/radial1"/>
    <dgm:cxn modelId="{16AFF477-4D92-408F-BDD5-F4660FE3B9B0}" type="presOf" srcId="{498886F9-7F93-41D8-B884-5140E1C0636A}" destId="{624E3D66-2064-4671-9B1B-B42E312ABE20}" srcOrd="0" destOrd="0" presId="urn:microsoft.com/office/officeart/2005/8/layout/radial1"/>
    <dgm:cxn modelId="{DA7D1EEE-CABD-434B-9DF3-2DA1B9AB326E}" type="presOf" srcId="{33D77429-A9E8-434D-92B4-43112D0F9CED}" destId="{15F6A43A-E20A-486B-B874-8D0808CBDB3B}" srcOrd="1" destOrd="0" presId="urn:microsoft.com/office/officeart/2005/8/layout/radial1"/>
    <dgm:cxn modelId="{B02A7E03-C508-43B8-B90D-8741A084B8BA}" type="presOf" srcId="{D75A0C47-442B-4A4F-A02F-2AEC47DE6EDF}" destId="{A1E0EF80-F59D-4065-A6C0-95E4E1CCDAFA}" srcOrd="0" destOrd="0" presId="urn:microsoft.com/office/officeart/2005/8/layout/radial1"/>
    <dgm:cxn modelId="{2813F783-8CC9-4685-8AAC-20C075A693C4}" type="presOf" srcId="{C4C30ADB-94B1-4D6A-BF75-1E502FE68C4A}" destId="{E65FD734-7001-462A-8799-59B4216D8651}" srcOrd="0" destOrd="0" presId="urn:microsoft.com/office/officeart/2005/8/layout/radial1"/>
    <dgm:cxn modelId="{B4E9C036-01DF-4E49-9997-479A183174AF}" type="presOf" srcId="{983D692C-3838-49C9-A90C-D13BD7F0DCF8}" destId="{00ACB445-F763-47EF-89AA-F0802FB9159E}" srcOrd="0" destOrd="0" presId="urn:microsoft.com/office/officeart/2005/8/layout/radial1"/>
    <dgm:cxn modelId="{4CFFF9EF-5971-4885-843D-79F9968FB224}" type="presParOf" srcId="{00ACB445-F763-47EF-89AA-F0802FB9159E}" destId="{9950B615-A823-4FBB-A4C6-8638703AC821}" srcOrd="0" destOrd="0" presId="urn:microsoft.com/office/officeart/2005/8/layout/radial1"/>
    <dgm:cxn modelId="{18557A96-338C-43E0-83B9-972BB04A43FB}" type="presParOf" srcId="{00ACB445-F763-47EF-89AA-F0802FB9159E}" destId="{500484E4-F43A-45B9-B7BA-43970BF2881B}" srcOrd="1" destOrd="0" presId="urn:microsoft.com/office/officeart/2005/8/layout/radial1"/>
    <dgm:cxn modelId="{B9D62DAE-D24C-42CC-9585-A7BFE132A511}" type="presParOf" srcId="{500484E4-F43A-45B9-B7BA-43970BF2881B}" destId="{15F6A43A-E20A-486B-B874-8D0808CBDB3B}" srcOrd="0" destOrd="0" presId="urn:microsoft.com/office/officeart/2005/8/layout/radial1"/>
    <dgm:cxn modelId="{65B733E2-42BC-492E-850C-724848971E64}" type="presParOf" srcId="{00ACB445-F763-47EF-89AA-F0802FB9159E}" destId="{852D4B9F-1EBA-411A-B918-82CCB546BADA}" srcOrd="2" destOrd="0" presId="urn:microsoft.com/office/officeart/2005/8/layout/radial1"/>
    <dgm:cxn modelId="{63FDAF3D-D0FF-4CDF-BA8E-A22AFF4A45B5}" type="presParOf" srcId="{00ACB445-F763-47EF-89AA-F0802FB9159E}" destId="{624E3D66-2064-4671-9B1B-B42E312ABE20}" srcOrd="3" destOrd="0" presId="urn:microsoft.com/office/officeart/2005/8/layout/radial1"/>
    <dgm:cxn modelId="{16140D51-8FD8-40CC-AE91-E96F6F55A50B}" type="presParOf" srcId="{624E3D66-2064-4671-9B1B-B42E312ABE20}" destId="{DD80D698-5EB6-4644-8DEF-481EC288703D}" srcOrd="0" destOrd="0" presId="urn:microsoft.com/office/officeart/2005/8/layout/radial1"/>
    <dgm:cxn modelId="{E7A08E47-5004-4AEC-972C-68119344E230}" type="presParOf" srcId="{00ACB445-F763-47EF-89AA-F0802FB9159E}" destId="{C178D8D5-297F-43B1-97E7-71D5DB6A2F43}" srcOrd="4" destOrd="0" presId="urn:microsoft.com/office/officeart/2005/8/layout/radial1"/>
    <dgm:cxn modelId="{6EC279B4-4EF4-4A8E-ABE7-DF1360EB1804}" type="presParOf" srcId="{00ACB445-F763-47EF-89AA-F0802FB9159E}" destId="{A1E0EF80-F59D-4065-A6C0-95E4E1CCDAFA}" srcOrd="5" destOrd="0" presId="urn:microsoft.com/office/officeart/2005/8/layout/radial1"/>
    <dgm:cxn modelId="{DAEF3A5E-D035-4876-BC95-EE9C1778691A}" type="presParOf" srcId="{A1E0EF80-F59D-4065-A6C0-95E4E1CCDAFA}" destId="{53540DA3-2F99-4FBF-8629-DA6CBE42ACCF}" srcOrd="0" destOrd="0" presId="urn:microsoft.com/office/officeart/2005/8/layout/radial1"/>
    <dgm:cxn modelId="{B1AAFD24-1D00-4E4C-ABFD-4B3CA22BDB76}" type="presParOf" srcId="{00ACB445-F763-47EF-89AA-F0802FB9159E}" destId="{7B3791EC-132F-4869-8A0C-61EDE01FD024}" srcOrd="6" destOrd="0" presId="urn:microsoft.com/office/officeart/2005/8/layout/radial1"/>
    <dgm:cxn modelId="{37A6FE33-3F22-47BE-AC4A-B5C35A4E8ADC}" type="presParOf" srcId="{00ACB445-F763-47EF-89AA-F0802FB9159E}" destId="{B274B907-C5D6-49FF-86ED-1CF318802BDA}" srcOrd="7" destOrd="0" presId="urn:microsoft.com/office/officeart/2005/8/layout/radial1"/>
    <dgm:cxn modelId="{AF43C080-8AE1-4048-84AE-D59C25911293}" type="presParOf" srcId="{B274B907-C5D6-49FF-86ED-1CF318802BDA}" destId="{D90F4B3D-48C0-4761-8FD2-AF1AB93108C3}" srcOrd="0" destOrd="0" presId="urn:microsoft.com/office/officeart/2005/8/layout/radial1"/>
    <dgm:cxn modelId="{0F8A589F-F468-44CC-AD26-03787BB1E7EA}" type="presParOf" srcId="{00ACB445-F763-47EF-89AA-F0802FB9159E}" destId="{EFE43B8F-7BEC-4A28-A2C1-B32D435F9319}" srcOrd="8" destOrd="0" presId="urn:microsoft.com/office/officeart/2005/8/layout/radial1"/>
    <dgm:cxn modelId="{2EA37735-12C9-4D01-A966-1FF60DF68284}" type="presParOf" srcId="{00ACB445-F763-47EF-89AA-F0802FB9159E}" destId="{20313769-42CE-42BB-80F4-BA29EF20D43E}" srcOrd="9" destOrd="0" presId="urn:microsoft.com/office/officeart/2005/8/layout/radial1"/>
    <dgm:cxn modelId="{70FBE38A-0201-472C-BC68-F10FDB1FF561}" type="presParOf" srcId="{20313769-42CE-42BB-80F4-BA29EF20D43E}" destId="{BC3042AD-E9E1-441B-B1CB-5A6945A7EACC}" srcOrd="0" destOrd="0" presId="urn:microsoft.com/office/officeart/2005/8/layout/radial1"/>
    <dgm:cxn modelId="{C8B5FB26-6663-4EF6-BABB-49DD2E757F2E}" type="presParOf" srcId="{00ACB445-F763-47EF-89AA-F0802FB9159E}" destId="{E65FD734-7001-462A-8799-59B4216D8651}" srcOrd="10" destOrd="0" presId="urn:microsoft.com/office/officeart/2005/8/layout/radial1"/>
    <dgm:cxn modelId="{E70047F2-D94D-422F-9320-06C9E355B092}" type="presParOf" srcId="{00ACB445-F763-47EF-89AA-F0802FB9159E}" destId="{442214EB-E215-4E19-9B80-216D1FC1EB1D}" srcOrd="11" destOrd="0" presId="urn:microsoft.com/office/officeart/2005/8/layout/radial1"/>
    <dgm:cxn modelId="{FCAACA82-3FC3-47D2-A3C3-455F80A46B30}" type="presParOf" srcId="{442214EB-E215-4E19-9B80-216D1FC1EB1D}" destId="{E0984FB1-8332-435C-B7C2-45CE797284F8}" srcOrd="0" destOrd="0" presId="urn:microsoft.com/office/officeart/2005/8/layout/radial1"/>
    <dgm:cxn modelId="{2E0B0D3B-2946-43CE-9127-A63A05B6C58B}" type="presParOf" srcId="{00ACB445-F763-47EF-89AA-F0802FB9159E}" destId="{80FC15B2-1D8E-4644-9BDC-5FAC7CD73C32}" srcOrd="12" destOrd="0" presId="urn:microsoft.com/office/officeart/2005/8/layout/radial1"/>
  </dgm:cxnLst>
  <dgm:bg>
    <a:solidFill>
      <a:srgbClr val="FFC0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VY_32_INOVACE_11_TÉMA:Čj-Předpony vy-,</a:t>
          </a:r>
          <a:r>
            <a:rPr lang="cs-CZ" sz="2000" kern="1200" baseline="0" dirty="0" err="1" smtClean="0"/>
            <a:t>vý</a:t>
          </a:r>
          <a:r>
            <a:rPr lang="cs-CZ" sz="2000" kern="1200" baseline="0" dirty="0" smtClean="0"/>
            <a:t>-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925653-6764-4F02-9AEE-365AB8C9B244}">
      <dsp:nvSpPr>
        <dsp:cNvPr id="0" name=""/>
        <dsp:cNvSpPr/>
      </dsp:nvSpPr>
      <dsp:spPr>
        <a:xfrm>
          <a:off x="1919071" y="776071"/>
          <a:ext cx="5305856" cy="5305856"/>
        </a:xfrm>
        <a:prstGeom prst="blockArc">
          <a:avLst>
            <a:gd name="adj1" fmla="val 12600000"/>
            <a:gd name="adj2" fmla="val 16200000"/>
            <a:gd name="adj3" fmla="val 453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9B86F-6E7A-4AF7-9C99-917F8708BC50}">
      <dsp:nvSpPr>
        <dsp:cNvPr id="0" name=""/>
        <dsp:cNvSpPr/>
      </dsp:nvSpPr>
      <dsp:spPr>
        <a:xfrm>
          <a:off x="1919071" y="776071"/>
          <a:ext cx="5305856" cy="5305856"/>
        </a:xfrm>
        <a:prstGeom prst="blockArc">
          <a:avLst>
            <a:gd name="adj1" fmla="val 9000000"/>
            <a:gd name="adj2" fmla="val 12600000"/>
            <a:gd name="adj3" fmla="val 453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71F8E-0C01-49E1-B121-391391F3B46E}">
      <dsp:nvSpPr>
        <dsp:cNvPr id="0" name=""/>
        <dsp:cNvSpPr/>
      </dsp:nvSpPr>
      <dsp:spPr>
        <a:xfrm>
          <a:off x="1919071" y="776071"/>
          <a:ext cx="5305856" cy="5305856"/>
        </a:xfrm>
        <a:prstGeom prst="blockArc">
          <a:avLst>
            <a:gd name="adj1" fmla="val 5400000"/>
            <a:gd name="adj2" fmla="val 9000000"/>
            <a:gd name="adj3" fmla="val 453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152B2-07F3-480E-A3BC-E8F6E11AA249}">
      <dsp:nvSpPr>
        <dsp:cNvPr id="0" name=""/>
        <dsp:cNvSpPr/>
      </dsp:nvSpPr>
      <dsp:spPr>
        <a:xfrm>
          <a:off x="1919071" y="776071"/>
          <a:ext cx="5305856" cy="5305856"/>
        </a:xfrm>
        <a:prstGeom prst="blockArc">
          <a:avLst>
            <a:gd name="adj1" fmla="val 1800000"/>
            <a:gd name="adj2" fmla="val 5400000"/>
            <a:gd name="adj3" fmla="val 453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34AD4-D299-44E3-A707-C4CAAB5F3FB3}">
      <dsp:nvSpPr>
        <dsp:cNvPr id="0" name=""/>
        <dsp:cNvSpPr/>
      </dsp:nvSpPr>
      <dsp:spPr>
        <a:xfrm>
          <a:off x="1919071" y="776071"/>
          <a:ext cx="5305856" cy="5305856"/>
        </a:xfrm>
        <a:prstGeom prst="blockArc">
          <a:avLst>
            <a:gd name="adj1" fmla="val 19800000"/>
            <a:gd name="adj2" fmla="val 1800000"/>
            <a:gd name="adj3" fmla="val 453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B29465-CFB2-402F-AA9B-99974310822E}">
      <dsp:nvSpPr>
        <dsp:cNvPr id="0" name=""/>
        <dsp:cNvSpPr/>
      </dsp:nvSpPr>
      <dsp:spPr>
        <a:xfrm>
          <a:off x="1919071" y="776071"/>
          <a:ext cx="5305856" cy="5305856"/>
        </a:xfrm>
        <a:prstGeom prst="blockArc">
          <a:avLst>
            <a:gd name="adj1" fmla="val 16200000"/>
            <a:gd name="adj2" fmla="val 19800000"/>
            <a:gd name="adj3" fmla="val 453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7F147-4347-426D-8D8E-AE043512850F}">
      <dsp:nvSpPr>
        <dsp:cNvPr id="0" name=""/>
        <dsp:cNvSpPr/>
      </dsp:nvSpPr>
      <dsp:spPr>
        <a:xfrm>
          <a:off x="3379886" y="2236886"/>
          <a:ext cx="2384226" cy="238422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VY-</a:t>
          </a:r>
          <a:endParaRPr lang="cs-CZ" sz="6500" kern="1200" dirty="0"/>
        </a:p>
      </dsp:txBody>
      <dsp:txXfrm>
        <a:off x="3729048" y="2586048"/>
        <a:ext cx="1685902" cy="1685902"/>
      </dsp:txXfrm>
    </dsp:sp>
    <dsp:sp modelId="{FB866F02-2723-447F-A9A9-8A22A2638A08}">
      <dsp:nvSpPr>
        <dsp:cNvPr id="0" name=""/>
        <dsp:cNvSpPr/>
      </dsp:nvSpPr>
      <dsp:spPr>
        <a:xfrm>
          <a:off x="3737520" y="1675"/>
          <a:ext cx="1668958" cy="166895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pereš </a:t>
          </a:r>
          <a:endParaRPr lang="cs-CZ" sz="3100" kern="1200" dirty="0"/>
        </a:p>
      </dsp:txBody>
      <dsp:txXfrm>
        <a:off x="3981933" y="246088"/>
        <a:ext cx="1180132" cy="1180132"/>
      </dsp:txXfrm>
    </dsp:sp>
    <dsp:sp modelId="{36770B8F-07F4-4155-B12D-8F996535CA0A}">
      <dsp:nvSpPr>
        <dsp:cNvPr id="0" name=""/>
        <dsp:cNvSpPr/>
      </dsp:nvSpPr>
      <dsp:spPr>
        <a:xfrm>
          <a:off x="5982990" y="1298097"/>
          <a:ext cx="1668958" cy="1668958"/>
        </a:xfrm>
        <a:prstGeom prst="ellipse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/>
            <a:t>soká</a:t>
          </a:r>
          <a:endParaRPr lang="cs-CZ" sz="3100" kern="1200" dirty="0"/>
        </a:p>
      </dsp:txBody>
      <dsp:txXfrm>
        <a:off x="6227403" y="1542510"/>
        <a:ext cx="1180132" cy="1180132"/>
      </dsp:txXfrm>
    </dsp:sp>
    <dsp:sp modelId="{8D1149E0-92DD-45E4-A231-C2573811F563}">
      <dsp:nvSpPr>
        <dsp:cNvPr id="0" name=""/>
        <dsp:cNvSpPr/>
      </dsp:nvSpPr>
      <dsp:spPr>
        <a:xfrm>
          <a:off x="5982990" y="3908959"/>
          <a:ext cx="1668958" cy="1632925"/>
        </a:xfrm>
        <a:prstGeom prst="ellipse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lovíme</a:t>
          </a:r>
          <a:endParaRPr lang="cs-CZ" sz="3100" kern="1200" dirty="0"/>
        </a:p>
      </dsp:txBody>
      <dsp:txXfrm>
        <a:off x="6227403" y="4148095"/>
        <a:ext cx="1180132" cy="1154653"/>
      </dsp:txXfrm>
    </dsp:sp>
    <dsp:sp modelId="{78DB5480-D9A6-403F-8DBB-35E8B24F2B40}">
      <dsp:nvSpPr>
        <dsp:cNvPr id="0" name=""/>
        <dsp:cNvSpPr/>
      </dsp:nvSpPr>
      <dsp:spPr>
        <a:xfrm>
          <a:off x="3737520" y="5187366"/>
          <a:ext cx="1668958" cy="1668958"/>
        </a:xfrm>
        <a:prstGeom prst="ellipse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hrají</a:t>
          </a:r>
          <a:endParaRPr lang="cs-CZ" sz="3100" kern="1200" dirty="0">
            <a:solidFill>
              <a:schemeClr val="tx1"/>
            </a:solidFill>
          </a:endParaRPr>
        </a:p>
      </dsp:txBody>
      <dsp:txXfrm>
        <a:off x="3981933" y="5431779"/>
        <a:ext cx="1180132" cy="1180132"/>
      </dsp:txXfrm>
    </dsp:sp>
    <dsp:sp modelId="{91D09CD9-D3EE-4872-92D9-910CFDCEAF14}">
      <dsp:nvSpPr>
        <dsp:cNvPr id="0" name=""/>
        <dsp:cNvSpPr/>
      </dsp:nvSpPr>
      <dsp:spPr>
        <a:xfrm>
          <a:off x="1492050" y="3890943"/>
          <a:ext cx="1668958" cy="1668958"/>
        </a:xfrm>
        <a:prstGeom prst="ellipse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solidFill>
                <a:schemeClr val="tx1"/>
              </a:solidFill>
            </a:rPr>
            <a:t>čistím</a:t>
          </a:r>
          <a:endParaRPr lang="cs-CZ" sz="3100" kern="1200" dirty="0">
            <a:solidFill>
              <a:schemeClr val="tx1"/>
            </a:solidFill>
          </a:endParaRPr>
        </a:p>
      </dsp:txBody>
      <dsp:txXfrm>
        <a:off x="1736463" y="4135356"/>
        <a:ext cx="1180132" cy="1180132"/>
      </dsp:txXfrm>
    </dsp:sp>
    <dsp:sp modelId="{3AFC717D-8CCE-4D69-9436-5F19CFB0444F}">
      <dsp:nvSpPr>
        <dsp:cNvPr id="0" name=""/>
        <dsp:cNvSpPr/>
      </dsp:nvSpPr>
      <dsp:spPr>
        <a:xfrm>
          <a:off x="1492050" y="1298097"/>
          <a:ext cx="1668958" cy="1668958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ženou</a:t>
          </a:r>
          <a:endParaRPr lang="cs-CZ" sz="3100" kern="1200" dirty="0"/>
        </a:p>
      </dsp:txBody>
      <dsp:txXfrm>
        <a:off x="1736463" y="1542510"/>
        <a:ext cx="1180132" cy="11801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50B615-A823-4FBB-A4C6-8638703AC821}">
      <dsp:nvSpPr>
        <dsp:cNvPr id="0" name=""/>
        <dsp:cNvSpPr/>
      </dsp:nvSpPr>
      <dsp:spPr>
        <a:xfrm>
          <a:off x="3620988" y="2477988"/>
          <a:ext cx="1902023" cy="190202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err="1" smtClean="0"/>
            <a:t>vý</a:t>
          </a:r>
          <a:r>
            <a:rPr lang="cs-CZ" sz="6500" kern="1200" dirty="0" smtClean="0"/>
            <a:t>-</a:t>
          </a:r>
          <a:endParaRPr lang="cs-CZ" sz="6500" kern="1200" dirty="0"/>
        </a:p>
      </dsp:txBody>
      <dsp:txXfrm>
        <a:off x="3899533" y="2756533"/>
        <a:ext cx="1344933" cy="1344933"/>
      </dsp:txXfrm>
    </dsp:sp>
    <dsp:sp modelId="{500484E4-F43A-45B9-B7BA-43970BF2881B}">
      <dsp:nvSpPr>
        <dsp:cNvPr id="0" name=""/>
        <dsp:cNvSpPr/>
      </dsp:nvSpPr>
      <dsp:spPr>
        <a:xfrm rot="16200000">
          <a:off x="4285773" y="2173041"/>
          <a:ext cx="572452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572452" y="187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557688" y="2177450"/>
        <a:ext cx="28622" cy="28622"/>
      </dsp:txXfrm>
    </dsp:sp>
    <dsp:sp modelId="{852D4B9F-1EBA-411A-B918-82CCB546BADA}">
      <dsp:nvSpPr>
        <dsp:cNvPr id="0" name=""/>
        <dsp:cNvSpPr/>
      </dsp:nvSpPr>
      <dsp:spPr>
        <a:xfrm>
          <a:off x="3620988" y="3512"/>
          <a:ext cx="1902023" cy="190202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lov</a:t>
          </a:r>
          <a:endParaRPr lang="cs-CZ" sz="4100" kern="1200" dirty="0"/>
        </a:p>
      </dsp:txBody>
      <dsp:txXfrm>
        <a:off x="3899533" y="282057"/>
        <a:ext cx="1344933" cy="1344933"/>
      </dsp:txXfrm>
    </dsp:sp>
    <dsp:sp modelId="{624E3D66-2064-4671-9B1B-B42E312ABE20}">
      <dsp:nvSpPr>
        <dsp:cNvPr id="0" name=""/>
        <dsp:cNvSpPr/>
      </dsp:nvSpPr>
      <dsp:spPr>
        <a:xfrm rot="19800000">
          <a:off x="5357253" y="2791660"/>
          <a:ext cx="572452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572452" y="187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629168" y="2796069"/>
        <a:ext cx="28622" cy="28622"/>
      </dsp:txXfrm>
    </dsp:sp>
    <dsp:sp modelId="{C178D8D5-297F-43B1-97E7-71D5DB6A2F43}">
      <dsp:nvSpPr>
        <dsp:cNvPr id="0" name=""/>
        <dsp:cNvSpPr/>
      </dsp:nvSpPr>
      <dsp:spPr>
        <a:xfrm>
          <a:off x="5763947" y="1240750"/>
          <a:ext cx="1902023" cy="1902023"/>
        </a:xfrm>
        <a:prstGeom prst="ellipse">
          <a:avLst/>
        </a:prstGeom>
        <a:solidFill>
          <a:schemeClr val="accent3">
            <a:hueOff val="2250053"/>
            <a:satOff val="-3376"/>
            <a:lumOff val="-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let</a:t>
          </a:r>
          <a:endParaRPr lang="cs-CZ" sz="4100" kern="1200" dirty="0"/>
        </a:p>
      </dsp:txBody>
      <dsp:txXfrm>
        <a:off x="6042492" y="1519295"/>
        <a:ext cx="1344933" cy="1344933"/>
      </dsp:txXfrm>
    </dsp:sp>
    <dsp:sp modelId="{A1E0EF80-F59D-4065-A6C0-95E4E1CCDAFA}">
      <dsp:nvSpPr>
        <dsp:cNvPr id="0" name=""/>
        <dsp:cNvSpPr/>
      </dsp:nvSpPr>
      <dsp:spPr>
        <a:xfrm rot="1800000">
          <a:off x="5357253" y="4028898"/>
          <a:ext cx="572452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572452" y="187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629168" y="4033307"/>
        <a:ext cx="28622" cy="28622"/>
      </dsp:txXfrm>
    </dsp:sp>
    <dsp:sp modelId="{7B3791EC-132F-4869-8A0C-61EDE01FD024}">
      <dsp:nvSpPr>
        <dsp:cNvPr id="0" name=""/>
        <dsp:cNvSpPr/>
      </dsp:nvSpPr>
      <dsp:spPr>
        <a:xfrm>
          <a:off x="5763947" y="3715226"/>
          <a:ext cx="1902023" cy="1902023"/>
        </a:xfrm>
        <a:prstGeom prst="ellipse">
          <a:avLst/>
        </a:prstGeom>
        <a:solidFill>
          <a:schemeClr val="accent3">
            <a:hueOff val="4500106"/>
            <a:satOff val="-6752"/>
            <a:lumOff val="-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zdoba</a:t>
          </a:r>
          <a:endParaRPr lang="cs-CZ" sz="4100" kern="1200" dirty="0"/>
        </a:p>
      </dsp:txBody>
      <dsp:txXfrm>
        <a:off x="6042492" y="3993771"/>
        <a:ext cx="1344933" cy="1344933"/>
      </dsp:txXfrm>
    </dsp:sp>
    <dsp:sp modelId="{B274B907-C5D6-49FF-86ED-1CF318802BDA}">
      <dsp:nvSpPr>
        <dsp:cNvPr id="0" name=""/>
        <dsp:cNvSpPr/>
      </dsp:nvSpPr>
      <dsp:spPr>
        <a:xfrm rot="5400000">
          <a:off x="4285773" y="4647517"/>
          <a:ext cx="572452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572452" y="187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557688" y="4651926"/>
        <a:ext cx="28622" cy="28622"/>
      </dsp:txXfrm>
    </dsp:sp>
    <dsp:sp modelId="{EFE43B8F-7BEC-4A28-A2C1-B32D435F9319}">
      <dsp:nvSpPr>
        <dsp:cNvPr id="0" name=""/>
        <dsp:cNvSpPr/>
      </dsp:nvSpPr>
      <dsp:spPr>
        <a:xfrm>
          <a:off x="3620988" y="4952464"/>
          <a:ext cx="1902023" cy="1902023"/>
        </a:xfrm>
        <a:prstGeom prst="ellipse">
          <a:avLst/>
        </a:prstGeom>
        <a:solidFill>
          <a:schemeClr val="accent3">
            <a:hueOff val="6750158"/>
            <a:satOff val="-10128"/>
            <a:lumOff val="-16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tah</a:t>
          </a:r>
          <a:endParaRPr lang="cs-CZ" sz="4100" kern="1200" dirty="0"/>
        </a:p>
      </dsp:txBody>
      <dsp:txXfrm>
        <a:off x="3899533" y="5231009"/>
        <a:ext cx="1344933" cy="1344933"/>
      </dsp:txXfrm>
    </dsp:sp>
    <dsp:sp modelId="{20313769-42CE-42BB-80F4-BA29EF20D43E}">
      <dsp:nvSpPr>
        <dsp:cNvPr id="0" name=""/>
        <dsp:cNvSpPr/>
      </dsp:nvSpPr>
      <dsp:spPr>
        <a:xfrm rot="9000000">
          <a:off x="3214294" y="4028898"/>
          <a:ext cx="572452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572452" y="187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3486209" y="4033307"/>
        <a:ext cx="28622" cy="28622"/>
      </dsp:txXfrm>
    </dsp:sp>
    <dsp:sp modelId="{E65FD734-7001-462A-8799-59B4216D8651}">
      <dsp:nvSpPr>
        <dsp:cNvPr id="0" name=""/>
        <dsp:cNvSpPr/>
      </dsp:nvSpPr>
      <dsp:spPr>
        <a:xfrm>
          <a:off x="1478029" y="3715226"/>
          <a:ext cx="1902023" cy="1902023"/>
        </a:xfrm>
        <a:prstGeom prst="ellipse">
          <a:avLst/>
        </a:prstGeom>
        <a:solidFill>
          <a:schemeClr val="accent3">
            <a:hueOff val="9000211"/>
            <a:satOff val="-13504"/>
            <a:lumOff val="-219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err="1" smtClean="0"/>
            <a:t>ška</a:t>
          </a:r>
          <a:endParaRPr lang="cs-CZ" sz="4100" kern="1200" dirty="0"/>
        </a:p>
      </dsp:txBody>
      <dsp:txXfrm>
        <a:off x="1756574" y="3993771"/>
        <a:ext cx="1344933" cy="1344933"/>
      </dsp:txXfrm>
    </dsp:sp>
    <dsp:sp modelId="{442214EB-E215-4E19-9B80-216D1FC1EB1D}">
      <dsp:nvSpPr>
        <dsp:cNvPr id="0" name=""/>
        <dsp:cNvSpPr/>
      </dsp:nvSpPr>
      <dsp:spPr>
        <a:xfrm rot="12600000">
          <a:off x="3214294" y="2791660"/>
          <a:ext cx="572452" cy="37441"/>
        </a:xfrm>
        <a:custGeom>
          <a:avLst/>
          <a:gdLst/>
          <a:ahLst/>
          <a:cxnLst/>
          <a:rect l="0" t="0" r="0" b="0"/>
          <a:pathLst>
            <a:path>
              <a:moveTo>
                <a:pt x="0" y="18720"/>
              </a:moveTo>
              <a:lnTo>
                <a:pt x="572452" y="18720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3486209" y="2796069"/>
        <a:ext cx="28622" cy="28622"/>
      </dsp:txXfrm>
    </dsp:sp>
    <dsp:sp modelId="{80FC15B2-1D8E-4644-9BDC-5FAC7CD73C32}">
      <dsp:nvSpPr>
        <dsp:cNvPr id="0" name=""/>
        <dsp:cNvSpPr/>
      </dsp:nvSpPr>
      <dsp:spPr>
        <a:xfrm>
          <a:off x="1478029" y="1240750"/>
          <a:ext cx="1902023" cy="1902023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err="1" smtClean="0"/>
            <a:t>kon</a:t>
          </a:r>
          <a:endParaRPr lang="cs-CZ" sz="4100" kern="1200" dirty="0"/>
        </a:p>
      </dsp:txBody>
      <dsp:txXfrm>
        <a:off x="1756574" y="1519295"/>
        <a:ext cx="1344933" cy="13449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03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892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411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305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133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367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833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562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294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749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732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62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gif"/><Relationship Id="rId3" Type="http://schemas.openxmlformats.org/officeDocument/2006/relationships/diagramLayout" Target="../diagrams/layout2.xml"/><Relationship Id="rId7" Type="http://schemas.openxmlformats.org/officeDocument/2006/relationships/image" Target="../media/image2.gif"/><Relationship Id="rId12" Type="http://schemas.openxmlformats.org/officeDocument/2006/relationships/image" Target="../media/image7.gi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6.gif"/><Relationship Id="rId5" Type="http://schemas.openxmlformats.org/officeDocument/2006/relationships/diagramColors" Target="../diagrams/colors2.xml"/><Relationship Id="rId10" Type="http://schemas.openxmlformats.org/officeDocument/2006/relationships/image" Target="../media/image5.gi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70954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Český jazyk-Vyjmenovaná slova</a:t>
            </a:r>
          </a:p>
          <a:p>
            <a:r>
              <a:rPr lang="cs-CZ" dirty="0" smtClean="0"/>
              <a:t>předpony vy-,</a:t>
            </a:r>
            <a:r>
              <a:rPr lang="cs-CZ" dirty="0" err="1" smtClean="0"/>
              <a:t>vý</a:t>
            </a:r>
            <a:r>
              <a:rPr lang="cs-CZ" dirty="0" smtClean="0"/>
              <a:t>-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Žáci určují slova s </a:t>
            </a:r>
            <a:r>
              <a:rPr lang="cs-CZ" dirty="0" err="1" smtClean="0"/>
              <a:t>předponou-odůvodňují</a:t>
            </a:r>
            <a:r>
              <a:rPr lang="cs-CZ" dirty="0" smtClean="0"/>
              <a:t> své rozhodnutí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17410448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85603" y="2996952"/>
            <a:ext cx="8782597" cy="126188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Které slovo není tvořeno předponou 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Tvoř věty s předponou i bez předpony vy-!</a:t>
            </a:r>
            <a:endParaRPr lang="cs-CZ" sz="3200" dirty="0"/>
          </a:p>
        </p:txBody>
      </p:sp>
      <p:pic>
        <p:nvPicPr>
          <p:cNvPr id="1026" name="Picture 2" descr="C:\Users\Dana\AppData\Local\Microsoft\Windows\Temporary Internet Files\Content.IE5\P2JVWHH3\MM90004092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14001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G1KSBV0M\MM90033658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581128"/>
            <a:ext cx="1368152" cy="1339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JVIDBBPQ\MM900283099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630917"/>
            <a:ext cx="7810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G1KSBV0M\MM900395733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11" y="4258836"/>
            <a:ext cx="159067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JVIDBBPQ\MM900172492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129" y="1196752"/>
            <a:ext cx="112395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P2JVWHH3\MM900356611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0"/>
            <a:ext cx="1584176" cy="1429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31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40011040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3109537"/>
            <a:ext cx="9198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loví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04798" y="188640"/>
            <a:ext cx="11097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tahá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5949280"/>
            <a:ext cx="1301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zdobí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95869" y="3109537"/>
            <a:ext cx="11852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koná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5805264"/>
            <a:ext cx="842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letí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6206" y="1782020"/>
            <a:ext cx="8305539" cy="107721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Která slova jsou tvořena předponou </a:t>
            </a:r>
            <a:r>
              <a:rPr lang="cs-CZ" sz="3200" dirty="0" err="1" smtClean="0"/>
              <a:t>vý</a:t>
            </a:r>
            <a:r>
              <a:rPr lang="cs-CZ" sz="3200" dirty="0" smtClean="0"/>
              <a:t>- ,vysvětli!</a:t>
            </a:r>
          </a:p>
          <a:p>
            <a:r>
              <a:rPr lang="cs-CZ" sz="3200" dirty="0" smtClean="0"/>
              <a:t>Použij slova mimo kruhy.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0656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47027" y="597116"/>
            <a:ext cx="5743368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Stop">
              <a:avLst/>
            </a:prstTxWarp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Vyjmenovaná slova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93731" y="2732246"/>
            <a:ext cx="499728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HeroicExtremeLeftFacing"/>
              <a:lightRig rig="threePt" dir="t"/>
            </a:scene3d>
          </a:bodyPr>
          <a:lstStyle/>
          <a:p>
            <a:pPr algn="ctr"/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PŘEDPONY</a:t>
            </a:r>
            <a:endParaRPr lang="cs-CZ" sz="8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14604" y="4960540"/>
            <a:ext cx="506741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9600" b="1" cap="all" dirty="0" smtClean="0">
                <a:ln/>
                <a:solidFill>
                  <a:schemeClr val="accent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VY-     VÝ-</a:t>
            </a:r>
            <a:endParaRPr lang="cs-CZ" sz="9600" b="1" cap="all" dirty="0">
              <a:ln/>
              <a:solidFill>
                <a:schemeClr val="accent1"/>
              </a:solidFill>
              <a:effectLst>
                <a:glow rad="101600">
                  <a:schemeClr val="accent4">
                    <a:satMod val="175000"/>
                    <a:alpha val="40000"/>
                  </a:schemeClr>
                </a:glow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052" name="Picture 4" descr="C:\Users\Dana\AppData\Local\Microsoft\Windows\Temporary Internet Files\Content.IE5\DTN9SG4X\MM90035678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96" y="2010024"/>
            <a:ext cx="1872208" cy="2433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Dana\AppData\Local\Microsoft\Windows\Temporary Internet Files\Content.IE5\G1KSBV0M\MM90028401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114" y="4055685"/>
            <a:ext cx="1782502" cy="238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155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561</TotalTime>
  <Words>101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Použité zdroje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55</cp:revision>
  <dcterms:created xsi:type="dcterms:W3CDTF">2011-06-20T10:40:08Z</dcterms:created>
  <dcterms:modified xsi:type="dcterms:W3CDTF">2013-05-26T20:22:49Z</dcterms:modified>
</cp:coreProperties>
</file>