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VY_32_INOVACE_05_TEMA:O </a:t>
          </a:r>
          <a:r>
            <a:rPr lang="cs-CZ" sz="2000" baseline="0" dirty="0" smtClean="0"/>
            <a:t>pejskovi a kočičce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VY_32_INOVACE_05_TEMA:O </a:t>
          </a:r>
          <a:r>
            <a:rPr lang="cs-CZ" sz="2000" kern="1200" baseline="0" dirty="0" smtClean="0"/>
            <a:t>pejskovi a kočičce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448446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ČESKÝ JAZYK-LITERÁRNÍ VÝCHOVA</a:t>
            </a:r>
          </a:p>
          <a:p>
            <a:r>
              <a:rPr lang="cs-CZ" dirty="0" smtClean="0"/>
              <a:t>PRO 2.-3.ROČNÍK ZŠ</a:t>
            </a:r>
          </a:p>
          <a:p>
            <a:r>
              <a:rPr lang="cs-CZ" dirty="0" smtClean="0"/>
              <a:t>PO PŘEČTENÍ KNIHY/SPOLEČNÁ ČETBA/- OPAKOVÁNÍ</a:t>
            </a:r>
            <a:r>
              <a:rPr lang="cs-CZ" dirty="0" smtClean="0"/>
              <a:t>, AUTOR, ILUSTRÁTOR, STRUČNÉ </a:t>
            </a:r>
            <a:r>
              <a:rPr lang="cs-CZ" dirty="0" smtClean="0"/>
              <a:t>VYPRAVOVÁNÍ NĚKTERÝCH KAPITOL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POVÍDÁNÍ O PEJSKOVI A KOČIČCE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sz="5400" b="1" dirty="0" smtClean="0">
                <a:solidFill>
                  <a:srgbClr val="FF0000"/>
                </a:solidFill>
              </a:rPr>
              <a:t>NAPSAL A NAKRESLIL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635896" y="5157192"/>
            <a:ext cx="1728192" cy="989633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C16\AppData\Local\Microsoft\Windows\Temporary Internet Files\Content.IE5\TM85YGSF\MC900434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16126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16\AppData\Local\Microsoft\Windows\Temporary Internet Files\Content.IE5\NMMTHUNG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66423"/>
            <a:ext cx="3096344" cy="211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311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4608182" y="199531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29577" y="1396600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60110" y="1995317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84040" y="2591426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84040" y="3164855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12390" y="842240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44008" y="84224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316430" y="84224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014574" y="83664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316430" y="199531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90251" y="199531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638323" y="2011965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286395" y="199531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71095" y="2011965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995936" y="3929488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995936" y="4506443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995936" y="5060803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032207" y="5615163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032207" y="6169523"/>
            <a:ext cx="648072" cy="5543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662646" y="83664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369593" y="258454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632112" y="2591426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334534" y="2603331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066944" y="260027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715016" y="2603331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707189" y="317447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355261" y="317447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022744" y="313890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688859" y="315463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07850" y="929157"/>
            <a:ext cx="2801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SPISOVATEL  LADA /JMÉNO/</a:t>
            </a:r>
            <a:endParaRPr lang="cs-CZ" dirty="0"/>
          </a:p>
        </p:txBody>
      </p:sp>
      <p:sp>
        <p:nvSpPr>
          <p:cNvPr id="39" name="Ovál 38"/>
          <p:cNvSpPr/>
          <p:nvPr/>
        </p:nvSpPr>
        <p:spPr>
          <a:xfrm>
            <a:off x="3264318" y="144095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584724" y="1399567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278611" y="139100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990251" y="139100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662646" y="1427449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367036" y="139974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375073" y="1492254"/>
            <a:ext cx="2758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SPISOVATEL  ŘÍHA /JMÉNO/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969" y="3247151"/>
            <a:ext cx="4028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ONDŘEJ SEKORA -MRAVENEC  /JMÉNO/ 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05636" y="2104479"/>
            <a:ext cx="310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HUDEBNÍ SKLADATEL-BEDŘICH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6971" y="2683940"/>
            <a:ext cx="310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ILUSTRÁTORKA -  ZMATLÍKOVÁ</a:t>
            </a:r>
            <a:endParaRPr lang="cs-CZ" dirty="0"/>
          </a:p>
        </p:txBody>
      </p:sp>
      <p:sp>
        <p:nvSpPr>
          <p:cNvPr id="49" name="Ovál 48"/>
          <p:cNvSpPr/>
          <p:nvPr/>
        </p:nvSpPr>
        <p:spPr>
          <a:xfrm>
            <a:off x="646576" y="4483848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331961" y="452122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312038" y="452122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628105" y="452122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980033" y="452122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716298" y="4576362"/>
            <a:ext cx="2406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NĚMCOVÁ /JMÉNO/</a:t>
            </a: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4686462" y="616952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69326" y="616952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017398" y="616952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715016" y="6169523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251520" y="6262037"/>
            <a:ext cx="3581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  JAROMÍR ERBEN /JMÉNO/</a:t>
            </a:r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4686462" y="507558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365666" y="5080485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2711059" y="5172999"/>
            <a:ext cx="1203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 A …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07504" y="4022002"/>
            <a:ext cx="3774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ČTVRTEK – VODNÍK  /JMÉNO/</a:t>
            </a:r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4630539" y="396686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297728" y="3966860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5964502" y="3984349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612574" y="4022002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934467" y="4022002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7260646" y="4022002"/>
            <a:ext cx="648072" cy="55436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15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16\Desktop\certifikát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073" y="0"/>
            <a:ext cx="64807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8944" y="18864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96144" y="276508"/>
            <a:ext cx="1741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myli podlahu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36849" y="18864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94049" y="231807"/>
            <a:ext cx="2188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pyšné noční košilce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886852"/>
            <a:ext cx="3801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Jak psali psaní děvčatům do Nymburka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39705" y="155677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96905" y="232574"/>
            <a:ext cx="2623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Jak si pejsek roztrhl kaťata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12647" y="3369033"/>
            <a:ext cx="2291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Jak dělali k svátku dort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388355" y="84291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26099" y="33252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45555" y="393597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354942" y="3979912"/>
            <a:ext cx="3701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Jak našli panenku, která tence plakala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381328"/>
            <a:ext cx="3890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KTERÉ KAPITOLE CHYBÍ  ILUSTRACE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62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POVÍDÁNÍ O PEJSKOVI A KOČIČCE jak spolu hospodařili a ještě o všelijakých jiných věcech-Josef Čapek</a:t>
            </a:r>
            <a:r>
              <a:rPr lang="cs-CZ" dirty="0" smtClean="0"/>
              <a:t>, Albatros, 1987</a:t>
            </a:r>
            <a:endParaRPr lang="cs-CZ" dirty="0" smtClean="0"/>
          </a:p>
          <a:p>
            <a:r>
              <a:rPr lang="cs-CZ" dirty="0" smtClean="0"/>
              <a:t>Ilustrace z knihy – Josef Čapek, </a:t>
            </a:r>
            <a:r>
              <a:rPr lang="cs-CZ" smtClean="0"/>
              <a:t>Povídání                     o </a:t>
            </a:r>
            <a:r>
              <a:rPr lang="cs-CZ" dirty="0" smtClean="0"/>
              <a:t>pejskovi a </a:t>
            </a:r>
            <a:r>
              <a:rPr lang="cs-CZ" dirty="0" smtClean="0"/>
              <a:t>kočičce</a:t>
            </a:r>
            <a:r>
              <a:rPr lang="cs-CZ" dirty="0" smtClean="0"/>
              <a:t>, Albatros, 1987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516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181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POVÍDÁNÍ O PEJSKOVI A KOČIČCE</vt:lpstr>
      <vt:lpstr>Snímek 4</vt:lpstr>
      <vt:lpstr>Snímek 5</vt:lpstr>
      <vt:lpstr>POUŽITÉ ZDROJE 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2013-05-27T06:30:43Z</dcterms:modified>
</cp:coreProperties>
</file>