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5" r:id="rId4"/>
    <p:sldId id="256" r:id="rId5"/>
    <p:sldId id="257" r:id="rId6"/>
    <p:sldId id="258" r:id="rId7"/>
    <p:sldId id="261" r:id="rId8"/>
    <p:sldId id="262" r:id="rId9"/>
    <p:sldId id="259" r:id="rId10"/>
    <p:sldId id="260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0834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9251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5006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903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8663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40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62186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5282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9131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76085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906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6621D2C5-935F-43F9-95B8-CAE565F9ED44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6CDF1838-D5CC-49A4-AF08-1D58D686AE1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33467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smtClean="0">
                <a:solidFill>
                  <a:srgbClr val="FFFFFF"/>
                </a:solidFill>
              </a:rPr>
              <a:t>VY_32_INOVACE_13_32</a:t>
            </a:r>
            <a:r>
              <a:rPr lang="cs-CZ" sz="2000" dirty="0" smtClean="0">
                <a:solidFill>
                  <a:srgbClr val="FFFFFF"/>
                </a:solidFill>
              </a:rPr>
              <a:t>_ ZEMĚ</a:t>
            </a:r>
            <a:endParaRPr lang="cs-CZ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064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učivo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Člověk a Vesmír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Vesmír, Země, 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490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115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Země s ostatními planetami a Sluncem vznikly z oblaku prachu a plynu postupným smršťováním. </a:t>
            </a:r>
            <a:endParaRPr lang="cs-CZ" sz="2400" dirty="0"/>
          </a:p>
          <a:p>
            <a:r>
              <a:rPr lang="cs-CZ" sz="2400" dirty="0" smtClean="0"/>
              <a:t>Bylo to více než před čtyřmi a půl miliardami let. </a:t>
            </a:r>
          </a:p>
          <a:p>
            <a:r>
              <a:rPr lang="cs-CZ" sz="2400" dirty="0" smtClean="0"/>
              <a:t>Během svého vývoje měnila Země svůj vzhled a vlastnosti.</a:t>
            </a:r>
            <a:endParaRPr lang="cs-CZ" sz="2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096852"/>
            <a:ext cx="4224469" cy="3168352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70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Pangea – země před 800 000 000 lety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2669" y="1600200"/>
            <a:ext cx="6118661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307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 nyní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676400"/>
            <a:ext cx="7924800" cy="3962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0594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Možný vývoj za 250 000 000 let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4322" y="1600200"/>
            <a:ext cx="6155355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4714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Dnes tvoří povrch Země pevniny ( kontinenty) a oceány. </a:t>
            </a:r>
            <a:endParaRPr lang="cs-CZ" sz="2400" dirty="0"/>
          </a:p>
          <a:p>
            <a:r>
              <a:rPr lang="cs-CZ" sz="2400" dirty="0" smtClean="0"/>
              <a:t>Oceány zabírají celkem dvě třetiny zemského povrchu.</a:t>
            </a:r>
          </a:p>
          <a:p>
            <a:r>
              <a:rPr lang="cs-CZ" sz="2400" dirty="0" smtClean="0"/>
              <a:t>Většina pevnin je soustředěna na severní polokouli, jižní polokoule je pokryta převážně oceány.</a:t>
            </a:r>
            <a:endParaRPr lang="cs-CZ" sz="2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562100"/>
            <a:ext cx="4032447" cy="40324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228184" y="299695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pevnina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40050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oceán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097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187624" y="332656"/>
            <a:ext cx="6400800" cy="1752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Naše planeta Země je jednou z osmi planet sluneční soustavy obíhající kolem Slunce. Země je jediným známým tělesem ve Vesmíru, kde existuje život.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44824"/>
            <a:ext cx="7956376" cy="4478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1478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– obrázky 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http://planety.astro.cz/obr/planety/zeme/zeme2_large.jpg</a:t>
            </a:r>
          </a:p>
          <a:p>
            <a:r>
              <a:rPr lang="cs-CZ" dirty="0"/>
              <a:t>http://nd01.jxs.cz/165/998/e82d72bace_28080123_o2.jpg</a:t>
            </a:r>
          </a:p>
          <a:p>
            <a:r>
              <a:rPr lang="cs-CZ" dirty="0"/>
              <a:t>http://gnosis9.net/gallery/200809241608_severni-ledovy-ocen.jpg</a:t>
            </a:r>
          </a:p>
          <a:p>
            <a:r>
              <a:rPr lang="cs-CZ" dirty="0"/>
              <a:t>http://www.zskomtu.cz/vyuka/zemepis/obrazky/obdobi/obeh.jpg</a:t>
            </a:r>
          </a:p>
          <a:p>
            <a:r>
              <a:rPr lang="cs-CZ" dirty="0"/>
              <a:t>http://www.oskole.sk/userfiles/image/zemepis/pohyby_zeme/image007.png</a:t>
            </a:r>
          </a:p>
          <a:p>
            <a:r>
              <a:rPr lang="cs-CZ" dirty="0"/>
              <a:t>http://nd01.jxs.cz/863/182/bc318e5af3_43182219_o2.jpg</a:t>
            </a:r>
          </a:p>
          <a:p>
            <a:r>
              <a:rPr lang="cs-CZ" dirty="0"/>
              <a:t>http://nd03.jxs.cz/720/777/b843fe60fb_62420233_o2.jpg</a:t>
            </a:r>
          </a:p>
          <a:p>
            <a:r>
              <a:rPr lang="cs-CZ" dirty="0"/>
              <a:t>http://www.google.cz/imgres?q=earth+moves&amp;hl=cs&amp;gbv=2&amp;biw=1366&amp;bih=581&amp;tbs=isz:l&amp;tbm=isch&amp;tbnid=MX3WhwTFhqtklM:&amp;imgrefurl=http://bethbeck.wordpress.com/2010/03/03/earth-moves-nasa-measures/&amp;docid=42G_f7U9Bp_uvM&amp;w=1024&amp;h=1024&amp;ei=TFF2Tr2RBZDTsgbmoKm3DQ&amp;zoom=1&amp;iact=rc&amp;dur=241&amp;page=1&amp;tbnh=171&amp;tbnw=176&amp;start=0&amp;ndsp=12&amp;ved=1t:429,r:0,s:0&amp;tx=96&amp;ty=96</a:t>
            </a:r>
          </a:p>
          <a:p>
            <a:r>
              <a:rPr lang="cs-CZ" dirty="0"/>
              <a:t>http://scienceblogs.com/startswithabang/upload/2010/09/but_it_moves_how_we_know_the_e/star_trails_sept_18-9_2006_9pm-6am.jpg</a:t>
            </a:r>
          </a:p>
          <a:p>
            <a:r>
              <a:rPr lang="cs-CZ" dirty="0"/>
              <a:t>http://images.paulpellerito.com/aphelion.jpg</a:t>
            </a:r>
          </a:p>
          <a:p>
            <a:r>
              <a:rPr lang="cs-CZ" dirty="0"/>
              <a:t>http://day-night.info/Day_night_over_Europebig.jpg</a:t>
            </a:r>
          </a:p>
          <a:p>
            <a:r>
              <a:rPr lang="cs-CZ" dirty="0"/>
              <a:t>http://encyclopediaurantia.org/images/pangea.jpg</a:t>
            </a:r>
          </a:p>
          <a:p>
            <a:r>
              <a:rPr lang="cs-CZ" dirty="0"/>
              <a:t>http://www.youtube.com/watch?v=Utls9WGfcEc&amp;feature=related</a:t>
            </a:r>
          </a:p>
          <a:p>
            <a:r>
              <a:rPr lang="cs-CZ" dirty="0"/>
              <a:t>http://zlutykvet.cz/Zeme_v_pravych_barvach.jpg</a:t>
            </a:r>
          </a:p>
          <a:p>
            <a:r>
              <a:rPr lang="cs-CZ" dirty="0"/>
              <a:t>http://www.auburn.edu/cosam/media/podcasts/podcasting_with_the_dean/images/hames_uddin_map2.png</a:t>
            </a:r>
          </a:p>
          <a:p>
            <a:r>
              <a:rPr lang="cs-CZ" dirty="0"/>
              <a:t>http://email-junk.com/wallpapers/tropical-islands/tropical-retreat.jpg</a:t>
            </a:r>
          </a:p>
          <a:p>
            <a:r>
              <a:rPr lang="cs-CZ" dirty="0"/>
              <a:t>http://www.alan-chambers.co.uk/wordpress/wp-content/gallery/north-pole-2000-first-successful-british-team-unsupported-to-geographic-north-pole/broken-ice.jpg</a:t>
            </a:r>
          </a:p>
        </p:txBody>
      </p:sp>
    </p:spTree>
    <p:extLst>
      <p:ext uri="{BB962C8B-B14F-4D97-AF65-F5344CB8AC3E}">
        <p14:creationId xmlns:p14="http://schemas.microsoft.com/office/powerpoint/2010/main" val="3832741312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24</TotalTime>
  <Words>255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Horizont</vt:lpstr>
      <vt:lpstr>1_Horizont</vt:lpstr>
      <vt:lpstr>ŠABLONA 32</vt:lpstr>
      <vt:lpstr>Prezentace aplikace PowerPoint</vt:lpstr>
      <vt:lpstr>země</vt:lpstr>
      <vt:lpstr>Prezentace aplikace PowerPoint</vt:lpstr>
      <vt:lpstr>Pangea – země před 800 000 000 lety</vt:lpstr>
      <vt:lpstr>Země nyní</vt:lpstr>
      <vt:lpstr>Možný vývoj za 250 000 000 let</vt:lpstr>
      <vt:lpstr>Prezentace aplikace PowerPoint</vt:lpstr>
      <vt:lpstr>Prezentace aplikace PowerPoint</vt:lpstr>
      <vt:lpstr>Zdroje – obrázky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</dc:title>
  <dc:creator>Admin</dc:creator>
  <cp:lastModifiedBy>Admin</cp:lastModifiedBy>
  <cp:revision>7</cp:revision>
  <dcterms:created xsi:type="dcterms:W3CDTF">2011-09-18T20:20:04Z</dcterms:created>
  <dcterms:modified xsi:type="dcterms:W3CDTF">2012-01-06T08:52:31Z</dcterms:modified>
</cp:coreProperties>
</file>