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2" r:id="rId3"/>
    <p:sldId id="273" r:id="rId4"/>
    <p:sldId id="256" r:id="rId5"/>
    <p:sldId id="257" r:id="rId6"/>
    <p:sldId id="258" r:id="rId7"/>
    <p:sldId id="259" r:id="rId8"/>
    <p:sldId id="270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outlineView">
  <p:normalViewPr showOutlineIcons="0">
    <p:restoredLeft sz="34559" autoAdjust="0"/>
    <p:restoredTop sz="86379" autoAdjust="0"/>
  </p:normalViewPr>
  <p:slideViewPr>
    <p:cSldViewPr>
      <p:cViewPr varScale="1">
        <p:scale>
          <a:sx n="68" d="100"/>
          <a:sy n="68" d="100"/>
        </p:scale>
        <p:origin x="-67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04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8462-7FEE-4591-B207-D63BFE4DAC0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393AD-E809-4A3D-9B1C-D4AFC9F175D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8462-7FEE-4591-B207-D63BFE4DAC0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393AD-E809-4A3D-9B1C-D4AFC9F175D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8462-7FEE-4591-B207-D63BFE4DAC0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393AD-E809-4A3D-9B1C-D4AFC9F17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8462-7FEE-4591-B207-D63BFE4DAC0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393AD-E809-4A3D-9B1C-D4AFC9F17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8462-7FEE-4591-B207-D63BFE4DAC0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393AD-E809-4A3D-9B1C-D4AFC9F17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8462-7FEE-4591-B207-D63BFE4DAC0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393AD-E809-4A3D-9B1C-D4AFC9F17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8462-7FEE-4591-B207-D63BFE4DAC0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393AD-E809-4A3D-9B1C-D4AFC9F17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8462-7FEE-4591-B207-D63BFE4DAC0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393AD-E809-4A3D-9B1C-D4AFC9F17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8462-7FEE-4591-B207-D63BFE4DAC0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393AD-E809-4A3D-9B1C-D4AFC9F17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8462-7FEE-4591-B207-D63BFE4DAC0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393AD-E809-4A3D-9B1C-D4AFC9F17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8462-7FEE-4591-B207-D63BFE4DAC0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393AD-E809-4A3D-9B1C-D4AFC9F175D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4048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32094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1641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051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1966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3548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185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5536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0965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9236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050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2D678462-7FEE-4591-B207-D63BFE4DAC0F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EAE393AD-E809-4A3D-9B1C-D4AFC9F175D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14586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0640" y="3717032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smtClean="0">
                <a:solidFill>
                  <a:srgbClr val="FFFFFF"/>
                </a:solidFill>
              </a:rPr>
              <a:t>VY_32_INOVACE_11_32_SLUNCE </a:t>
            </a:r>
            <a:r>
              <a:rPr lang="cs-CZ" sz="2000" dirty="0" smtClean="0">
                <a:solidFill>
                  <a:srgbClr val="FFFFFF"/>
                </a:solidFill>
              </a:rPr>
              <a:t>– DALŠÍ VESMÍRNÁ TĚLESA</a:t>
            </a:r>
            <a:endParaRPr lang="cs-CZ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092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učivo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Člověk a Vesmír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Vesmír, hvězdy, komety, meteorit, meteor, vesmírná tělesa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504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Další vesmírná </a:t>
            </a:r>
            <a:r>
              <a:rPr lang="cs-CZ" dirty="0" smtClean="0"/>
              <a:t>tělesa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095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Komety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Komet najdeme ve sluneční soustavě mnoho. Většinou se pohybují ale daleko od Slunce, takže je nemůžeme pozorovat tak často.</a:t>
            </a:r>
          </a:p>
          <a:p>
            <a:r>
              <a:rPr lang="cs-CZ" dirty="0" smtClean="0"/>
              <a:t>Můžeme si je představit jako velké ledové koule plné kamení a prachu. </a:t>
            </a:r>
          </a:p>
          <a:p>
            <a:r>
              <a:rPr lang="cs-CZ" dirty="0" smtClean="0"/>
              <a:t>Když se kometa přiblíží ke Slunci, vytvoří se svítící ohon komety, když se vzdaluje, tak záře slábne až úplně zmizí.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156740"/>
            <a:ext cx="3560440" cy="26923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57997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Některé komety se ke Slunci vracejí pravidelně.</a:t>
            </a:r>
          </a:p>
          <a:p>
            <a:r>
              <a:rPr lang="cs-CZ" sz="3200" dirty="0" smtClean="0"/>
              <a:t>Nejznámější z nich je kometa Halleyova, pojmenovaná podle anglického astronoma, který jako první předpověděl její návrat ke Slunci.</a:t>
            </a:r>
          </a:p>
          <a:p>
            <a:r>
              <a:rPr lang="cs-CZ" sz="3200" dirty="0" smtClean="0"/>
              <a:t>Vrací se každých 76 let, naposledy se přiblížila v roce 1986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58196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76672"/>
            <a:ext cx="7920880" cy="52788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2115700" y="6021288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Halleyova kometa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716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Meteorická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2882280" cy="4114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Prostorem mezi planetami putují kolem Slunce meteorická tělesa, což jsou kameny, kamínky a prachová zrníčka. Jsou to zbytky po vzájemných srážkách planetek nebo zrnka prachu a písku, která ztratily komety.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7" y="1556792"/>
            <a:ext cx="5303311" cy="40770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65692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Meteorická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2882280" cy="4114800"/>
          </a:xfrm>
        </p:spPr>
        <p:txBody>
          <a:bodyPr>
            <a:normAutofit/>
          </a:bodyPr>
          <a:lstStyle/>
          <a:p>
            <a:r>
              <a:rPr lang="cs-CZ" sz="2000" dirty="0"/>
              <a:t>Meteor (</a:t>
            </a:r>
            <a:r>
              <a:rPr lang="cs-CZ" sz="2000" dirty="0" smtClean="0"/>
              <a:t>řecky </a:t>
            </a:r>
            <a:r>
              <a:rPr lang="cs-CZ" sz="2000" dirty="0" err="1"/>
              <a:t>meteóra</a:t>
            </a:r>
            <a:r>
              <a:rPr lang="cs-CZ" sz="2000" dirty="0" smtClean="0"/>
              <a:t>, něco, </a:t>
            </a:r>
            <a:r>
              <a:rPr lang="cs-CZ" sz="2000" dirty="0"/>
              <a:t>co se odehrává ve vzduchu, nad zemí; ve starší češtině také povětroň nebo létavice) je světelný jev, který nastane při průletu drobného kosmického tělíska (meteoroidu) zemskou atmosférou. Lidově se nazývá padající </a:t>
            </a:r>
            <a:r>
              <a:rPr lang="cs-CZ" sz="2000" dirty="0" smtClean="0"/>
              <a:t>hvězda.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6747" y="1556792"/>
            <a:ext cx="5029415" cy="40019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24965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Velmi jasný meteor se nazývá bolid. Zbytky hmotnějších meteoroidů, které dopadly na Zemi, se nazývají meteority</a:t>
            </a:r>
            <a:r>
              <a:rPr lang="cs-CZ" sz="2800" dirty="0" smtClean="0"/>
              <a:t>.</a:t>
            </a:r>
          </a:p>
          <a:p>
            <a:r>
              <a:rPr lang="cs-CZ" sz="2800" dirty="0"/>
              <a:t>Meteor se na noční obloze projevuje jako rychlý přelet svítícího </a:t>
            </a:r>
            <a:r>
              <a:rPr lang="cs-CZ" sz="2800" dirty="0" smtClean="0"/>
              <a:t>objektu</a:t>
            </a:r>
            <a:r>
              <a:rPr lang="cs-CZ" sz="2800" dirty="0"/>
              <a:t>, který je tvořen vlastním tělesem (meteoroidem) a světelným efektem (meteorem). Jasnější meteor za sebou zanechává světelnou stopu, která rychle </a:t>
            </a:r>
            <a:r>
              <a:rPr lang="cs-CZ" sz="2800" dirty="0" smtClean="0"/>
              <a:t>mizí.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0526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Různé druhy meteoritů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1600200"/>
            <a:ext cx="5486400" cy="4114800"/>
          </a:xfrm>
        </p:spPr>
      </p:pic>
    </p:spTree>
    <p:extLst>
      <p:ext uri="{BB962C8B-B14F-4D97-AF65-F5344CB8AC3E}">
        <p14:creationId xmlns:p14="http://schemas.microsoft.com/office/powerpoint/2010/main" val="658774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Různé druhy meteoritů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3969" y="1600200"/>
            <a:ext cx="6396062" cy="411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8054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Různé druhy meteoritů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0434" y="1600200"/>
            <a:ext cx="5603131" cy="411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6552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Různé druhy meteoritů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163" y="1600200"/>
            <a:ext cx="7213674" cy="411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13156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Různé druhy meteoritů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700808"/>
            <a:ext cx="5184576" cy="38884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4774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Různé druhy meteoritů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8950" y="1600200"/>
            <a:ext cx="3086100" cy="411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85320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Krátery na povrchu země po dopadu větších meteoritů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1600200"/>
            <a:ext cx="5486400" cy="411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76967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Krátery na povrchu země po dopadu větších meteoritů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1600200"/>
            <a:ext cx="5486400" cy="411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92202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– obrázky: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1500" dirty="0"/>
              <a:t>http://i.pbase.com/o4/29/633929/1/67064676.UmglYkcj.Halleyscometincolour.jpg</a:t>
            </a:r>
          </a:p>
          <a:p>
            <a:r>
              <a:rPr lang="cs-CZ" sz="1500" dirty="0"/>
              <a:t>http://threesaparty.files.wordpress.com/2009/11/meteorshower.jpg</a:t>
            </a:r>
          </a:p>
          <a:p>
            <a:r>
              <a:rPr lang="cs-CZ" sz="1500" dirty="0"/>
              <a:t>http://www.exoplanety.cz/wp-content/uploads/2011/07/zelezity_meteorit.jpg</a:t>
            </a:r>
          </a:p>
          <a:p>
            <a:r>
              <a:rPr lang="cs-CZ" sz="1500" dirty="0"/>
              <a:t>http://crash.ihug.co.nz/~afs/images/ellerslie.jpg</a:t>
            </a:r>
          </a:p>
          <a:p>
            <a:r>
              <a:rPr lang="cs-CZ" sz="1500" dirty="0"/>
              <a:t>http://www.resimde.com/resimlerimiz/meteorit_19511_1.jpg</a:t>
            </a:r>
          </a:p>
          <a:p>
            <a:r>
              <a:rPr lang="cs-CZ" sz="1500" dirty="0"/>
              <a:t>http://www.meteorites.com.au/media/Millbillillie.jpg</a:t>
            </a:r>
          </a:p>
          <a:p>
            <a:r>
              <a:rPr lang="cs-CZ" sz="1500" dirty="0"/>
              <a:t>http://www.meteorites.com.au/media/NWA%202892.jpg</a:t>
            </a:r>
          </a:p>
          <a:p>
            <a:r>
              <a:rPr lang="cs-CZ" sz="1500" dirty="0"/>
              <a:t>http://www.nrao.edu/meetings/comets10/Hale-Bopp.jpg</a:t>
            </a:r>
          </a:p>
          <a:p>
            <a:r>
              <a:rPr lang="cs-CZ" sz="1500" dirty="0"/>
              <a:t>http://www.bibliotecapleyades.net/imagenes_pleyades/pleyades_stardust5.jpg</a:t>
            </a:r>
          </a:p>
          <a:p>
            <a:r>
              <a:rPr lang="cs-CZ" sz="1500" dirty="0"/>
              <a:t>http://users1.ml.mindenkilapja.hu/users/univerzoom/uploads/Arizonaimeteor-krater.jpg</a:t>
            </a:r>
          </a:p>
          <a:p>
            <a:r>
              <a:rPr lang="cs-CZ" sz="1500" dirty="0"/>
              <a:t>http://upload.wikimedia.org/wikipedia/commons/5/50/Barringer_Meteorite_Crater.jpg</a:t>
            </a:r>
          </a:p>
          <a:p>
            <a:r>
              <a:rPr lang="cs-CZ" sz="1500" dirty="0"/>
              <a:t>http://upload.wikimedia.org/wikipedia/commons/c/cc/Willamette_Meteorite_AMNH.jpg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554111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22</TotalTime>
  <Words>414</Words>
  <Application>Microsoft Office PowerPoint</Application>
  <PresentationFormat>Předvádění na obrazovce (4:3)</PresentationFormat>
  <Paragraphs>48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Horizont</vt:lpstr>
      <vt:lpstr>1_Horizont</vt:lpstr>
      <vt:lpstr>ŠABLONA 32</vt:lpstr>
      <vt:lpstr>Prezentace aplikace PowerPoint</vt:lpstr>
      <vt:lpstr>Další vesmírná tělesa</vt:lpstr>
      <vt:lpstr>Komety</vt:lpstr>
      <vt:lpstr>Prezentace aplikace PowerPoint</vt:lpstr>
      <vt:lpstr>Prezentace aplikace PowerPoint</vt:lpstr>
      <vt:lpstr>Meteorická tělesa</vt:lpstr>
      <vt:lpstr>Meteorická tělesa</vt:lpstr>
      <vt:lpstr>Prezentace aplikace PowerPoint</vt:lpstr>
      <vt:lpstr>Různé druhy meteoritů</vt:lpstr>
      <vt:lpstr>Různé druhy meteoritů</vt:lpstr>
      <vt:lpstr>Různé druhy meteoritů</vt:lpstr>
      <vt:lpstr>Různé druhy meteoritů</vt:lpstr>
      <vt:lpstr>Různé druhy meteoritů</vt:lpstr>
      <vt:lpstr>Různé druhy meteoritů</vt:lpstr>
      <vt:lpstr>Krátery na povrchu země po dopadu větších meteoritů</vt:lpstr>
      <vt:lpstr>Krátery na povrchu země po dopadu větších meteoritů</vt:lpstr>
      <vt:lpstr>Zdroje –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Další vesmírná tělěsa</dc:title>
  <dc:creator>Admin</dc:creator>
  <cp:lastModifiedBy>Admin</cp:lastModifiedBy>
  <cp:revision>8</cp:revision>
  <dcterms:created xsi:type="dcterms:W3CDTF">2011-09-22T21:17:37Z</dcterms:created>
  <dcterms:modified xsi:type="dcterms:W3CDTF">2012-02-12T05:11:18Z</dcterms:modified>
</cp:coreProperties>
</file>