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64" r:id="rId4"/>
    <p:sldId id="256" r:id="rId5"/>
    <p:sldId id="257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3487C-5D8E-480C-8BAD-DC109FA8586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C7D47-5D6E-4D77-B20E-2131CB65F51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3487C-5D8E-480C-8BAD-DC109FA8586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C7D47-5D6E-4D77-B20E-2131CB65F5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3487C-5D8E-480C-8BAD-DC109FA8586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C7D47-5D6E-4D77-B20E-2131CB65F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3487C-5D8E-480C-8BAD-DC109FA8586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C7D47-5D6E-4D77-B20E-2131CB65F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3487C-5D8E-480C-8BAD-DC109FA8586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C7D47-5D6E-4D77-B20E-2131CB65F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3487C-5D8E-480C-8BAD-DC109FA8586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C7D47-5D6E-4D77-B20E-2131CB65F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3487C-5D8E-480C-8BAD-DC109FA8586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C7D47-5D6E-4D77-B20E-2131CB65F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3487C-5D8E-480C-8BAD-DC109FA8586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C7D47-5D6E-4D77-B20E-2131CB65F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3487C-5D8E-480C-8BAD-DC109FA8586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C7D47-5D6E-4D77-B20E-2131CB65F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3487C-5D8E-480C-8BAD-DC109FA8586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C7D47-5D6E-4D77-B20E-2131CB65F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3487C-5D8E-480C-8BAD-DC109FA8586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C7D47-5D6E-4D77-B20E-2131CB65F5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8699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7188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3130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3373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70949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7901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02737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751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39077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4187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368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9063487C-5D8E-480C-8BAD-DC109FA8586C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05CC7D47-5D6E-4D77-B20E-2131CB65F51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4006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ermonukle%C3%A1rn%C3%AD_reakce" TargetMode="External"/><Relationship Id="rId2" Type="http://schemas.openxmlformats.org/officeDocument/2006/relationships/hyperlink" Target="http://cs.wikipedia.org/wiki/Hmotnost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smtClean="0">
                <a:solidFill>
                  <a:srgbClr val="FFFFFF"/>
                </a:solidFill>
              </a:rPr>
              <a:t>VY_32_INOVACE_10_32_SLUNCE </a:t>
            </a:r>
            <a:r>
              <a:rPr lang="cs-CZ" sz="2000" dirty="0" smtClean="0">
                <a:solidFill>
                  <a:srgbClr val="FFFFFF"/>
                </a:solidFill>
              </a:rPr>
              <a:t>– ZDROJ SVĚTLA  A TEPLA</a:t>
            </a:r>
            <a:endParaRPr lang="cs-CZ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22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</a:t>
            </a:r>
            <a:r>
              <a:rPr lang="cs-CZ" sz="1800" dirty="0" smtClean="0"/>
              <a:t>učivo.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Člověk a Vesmír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</a:t>
            </a:r>
            <a:r>
              <a:rPr lang="cs-CZ" sz="1800" dirty="0" smtClean="0"/>
              <a:t>vesmír</a:t>
            </a:r>
            <a:r>
              <a:rPr lang="cs-CZ" sz="1800" dirty="0" smtClean="0"/>
              <a:t>, Slunce, hvězdy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0640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Slunce – zdroj světla  a  tepla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061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3200" dirty="0" smtClean="0"/>
              <a:t>Teplo a světlo patří mezi základní podmínky života na Zemi.</a:t>
            </a:r>
          </a:p>
          <a:p>
            <a:r>
              <a:rPr lang="cs-CZ" sz="3200" dirty="0" smtClean="0"/>
              <a:t>Většina tepla a světla pochází ze Slunce.</a:t>
            </a:r>
          </a:p>
          <a:p>
            <a:r>
              <a:rPr lang="cs-CZ" sz="3200" dirty="0" smtClean="0"/>
              <a:t>Slunce umožňuje život na Zemi proto, že :</a:t>
            </a:r>
          </a:p>
          <a:p>
            <a:r>
              <a:rPr lang="cs-CZ" dirty="0" smtClean="0"/>
              <a:t>Sluneční záření je zdrojem energie pro život na Zemi</a:t>
            </a:r>
          </a:p>
          <a:p>
            <a:r>
              <a:rPr lang="cs-CZ" dirty="0" smtClean="0"/>
              <a:t>Teploty na Zemi nejsou vzhledem k příznivé vzdálenosti Země od Slunce ani příliš vysoké ani příliš nízké.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0906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 – nejbližší hvězda planety Země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0" y="1600200"/>
            <a:ext cx="5486400" cy="4114800"/>
          </a:xfrm>
        </p:spPr>
      </p:pic>
    </p:spTree>
    <p:extLst>
      <p:ext uri="{BB962C8B-B14F-4D97-AF65-F5344CB8AC3E}">
        <p14:creationId xmlns:p14="http://schemas.microsoft.com/office/powerpoint/2010/main" val="1282313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800" dirty="0" smtClean="0"/>
              <a:t>Slunce je hvězda.</a:t>
            </a:r>
          </a:p>
          <a:p>
            <a:r>
              <a:rPr lang="cs-CZ" sz="2800" b="1" dirty="0"/>
              <a:t>Hvězda</a:t>
            </a:r>
            <a:r>
              <a:rPr lang="cs-CZ" sz="2800" dirty="0"/>
              <a:t> je kosmický objekt takové </a:t>
            </a:r>
            <a:r>
              <a:rPr lang="cs-CZ" sz="2800" dirty="0">
                <a:hlinkClick r:id="rId2" tooltip="Hmotnost"/>
              </a:rPr>
              <a:t>hmotnosti</a:t>
            </a:r>
            <a:r>
              <a:rPr lang="cs-CZ" sz="2800" dirty="0"/>
              <a:t>, že v něm vzplanula </a:t>
            </a:r>
            <a:r>
              <a:rPr lang="cs-CZ" sz="2800" dirty="0">
                <a:hlinkClick r:id="rId3" tooltip="Termonukleární reakce"/>
              </a:rPr>
              <a:t>termonukleární </a:t>
            </a:r>
            <a:r>
              <a:rPr lang="cs-CZ" sz="2800" dirty="0" smtClean="0">
                <a:hlinkClick r:id="rId3" tooltip="Termonukleární reakce"/>
              </a:rPr>
              <a:t>reakce</a:t>
            </a:r>
            <a:r>
              <a:rPr lang="cs-CZ" sz="2800" dirty="0" smtClean="0"/>
              <a:t> (</a:t>
            </a:r>
            <a:r>
              <a:rPr lang="cs-CZ" sz="2800" smtClean="0"/>
              <a:t>žhavá koule). </a:t>
            </a:r>
            <a:r>
              <a:rPr lang="cs-CZ" sz="2800" dirty="0"/>
              <a:t>Hvězdy mají téměř kulovitý </a:t>
            </a:r>
            <a:r>
              <a:rPr lang="cs-CZ" sz="2800" dirty="0" smtClean="0"/>
              <a:t>tvar. Jsou složené z plynů.</a:t>
            </a:r>
          </a:p>
          <a:p>
            <a:r>
              <a:rPr lang="cs-CZ" sz="2800" dirty="0" smtClean="0"/>
              <a:t>Hvězda Slunce je nejjasnější hvězdou naší oblohy, protože je k Zemi nejblíž.</a:t>
            </a:r>
            <a:endParaRPr lang="cs-CZ" sz="28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14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556792"/>
            <a:ext cx="3733800" cy="3733800"/>
          </a:xfrm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600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Jasnost hvězdy závisí na její vzdálenosti od Země, ale také na její velikosti a zářivosti.</a:t>
            </a:r>
          </a:p>
          <a:p>
            <a:r>
              <a:rPr lang="cs-CZ" sz="2400" dirty="0" smtClean="0"/>
              <a:t>Hvězdy mají různé barvy : červenou ( ty jsou chladnější), žluté jsou žhavější a nejžhavější jsou ty namodralé až </a:t>
            </a:r>
            <a:r>
              <a:rPr lang="cs-CZ" sz="2400" dirty="0" smtClean="0"/>
              <a:t>bílé.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0" y="1711460"/>
            <a:ext cx="3733800" cy="3892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95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Fakta o slunci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 smtClean="0"/>
              <a:t>Teplota Slunce  :  na povrchu asi 6000 stupňů </a:t>
            </a:r>
            <a:r>
              <a:rPr lang="cs-CZ" sz="2400" dirty="0" smtClean="0"/>
              <a:t>Celsia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uvnitř asi 15 000 000 stupňů </a:t>
            </a:r>
            <a:r>
              <a:rPr lang="cs-CZ" sz="2400" dirty="0" smtClean="0"/>
              <a:t>Celsia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Průměr  :  asi stokrát větší než Země</a:t>
            </a:r>
          </a:p>
          <a:p>
            <a:r>
              <a:rPr lang="cs-CZ" sz="2400" dirty="0" smtClean="0"/>
              <a:t>Hmotnost : 330 000 větší než naše Země</a:t>
            </a:r>
          </a:p>
          <a:p>
            <a:r>
              <a:rPr lang="cs-CZ" sz="2400" dirty="0" smtClean="0"/>
              <a:t>Vzdálenost od Země : asi 150 milionů kilometrů, sluneční                                  paprsek k nám doletí asi za 8 minut.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64694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– obrázky 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http://sunorbit.net/picts/Sun_gr.jpg</a:t>
            </a:r>
          </a:p>
          <a:p>
            <a:r>
              <a:rPr lang="cs-CZ" sz="1400" dirty="0"/>
              <a:t>http://ridethetempo.com/wp-content/uploads/2010/10/sun.jpg</a:t>
            </a:r>
          </a:p>
          <a:p>
            <a:r>
              <a:rPr lang="cs-CZ" sz="1400" dirty="0"/>
              <a:t>http://www.collectingphotons.com/Astro/Star%20Clusters/merope%20preasinh%20stars%20corrected%20NI.jpg</a:t>
            </a:r>
          </a:p>
        </p:txBody>
      </p:sp>
    </p:spTree>
    <p:extLst>
      <p:ext uri="{BB962C8B-B14F-4D97-AF65-F5344CB8AC3E}">
        <p14:creationId xmlns:p14="http://schemas.microsoft.com/office/powerpoint/2010/main" val="907408807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28</TotalTime>
  <Words>303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Horizont</vt:lpstr>
      <vt:lpstr>1_Horizont</vt:lpstr>
      <vt:lpstr>ŠABLONA 32</vt:lpstr>
      <vt:lpstr>Prezentace aplikace PowerPoint</vt:lpstr>
      <vt:lpstr>Slunce – zdroj světla  a  tepla</vt:lpstr>
      <vt:lpstr>Prezentace aplikace PowerPoint</vt:lpstr>
      <vt:lpstr>Slunce – nejbližší hvězda planety Země</vt:lpstr>
      <vt:lpstr>Prezentace aplikace PowerPoint</vt:lpstr>
      <vt:lpstr>Prezentace aplikace PowerPoint</vt:lpstr>
      <vt:lpstr>Fakta o slunci :</vt:lpstr>
      <vt:lpstr>Zdroje – obrázky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Slunce – zdroj světla a tepla</dc:title>
  <dc:creator>Admin</dc:creator>
  <cp:lastModifiedBy>Učitel</cp:lastModifiedBy>
  <cp:revision>9</cp:revision>
  <dcterms:created xsi:type="dcterms:W3CDTF">2011-09-17T19:27:02Z</dcterms:created>
  <dcterms:modified xsi:type="dcterms:W3CDTF">2012-03-14T12:22:57Z</dcterms:modified>
</cp:coreProperties>
</file>