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56" r:id="rId5"/>
    <p:sldId id="257" r:id="rId6"/>
    <p:sldId id="258" r:id="rId7"/>
    <p:sldId id="264" r:id="rId8"/>
    <p:sldId id="259" r:id="rId9"/>
    <p:sldId id="260" r:id="rId10"/>
    <p:sldId id="261" r:id="rId11"/>
    <p:sldId id="262" r:id="rId12"/>
    <p:sldId id="26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982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88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9192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510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2074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5582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18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7159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4127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0671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465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C7D5A1D-91AE-4E0D-BC4F-A6C3251D70C1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EDB806A8-D9B6-4CF8-AFF1-6B002CA8510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108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smtClean="0">
                <a:solidFill>
                  <a:srgbClr val="FFFFFF"/>
                </a:solidFill>
              </a:rPr>
              <a:t>VY_32_INOVACE_09_32_SOUHVĚZDÍ</a:t>
            </a:r>
            <a:r>
              <a:rPr lang="cs-CZ" sz="2000" dirty="0" smtClean="0">
                <a:solidFill>
                  <a:srgbClr val="FFFFFF"/>
                </a:solidFill>
              </a:rPr>
              <a:t>, GALAXIE, SLUNEČNÍ SOUSTAVA</a:t>
            </a:r>
            <a:endParaRPr lang="cs-CZ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35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učivo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Vesmír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Vesmír, Slunce, Země , Sluneční soustava, Galaxie</a:t>
            </a:r>
            <a:r>
              <a:rPr lang="cs-CZ" sz="1800" smtClean="0"/>
              <a:t>, souhvězdí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736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Souhvězdí, galaxie, sluneční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24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4400" dirty="0" smtClean="0">
                <a:hlinkClick r:id="rId2" action="ppaction://hlinksldjump"/>
              </a:rPr>
              <a:t>Souhvězdí</a:t>
            </a:r>
            <a:endParaRPr lang="cs-CZ" sz="4400" dirty="0" smtClean="0"/>
          </a:p>
          <a:p>
            <a:r>
              <a:rPr lang="cs-CZ" sz="4400" dirty="0" smtClean="0">
                <a:hlinkClick r:id="rId3" action="ppaction://hlinksldjump"/>
              </a:rPr>
              <a:t>Galaxie</a:t>
            </a:r>
            <a:endParaRPr lang="cs-CZ" sz="4400" dirty="0" smtClean="0"/>
          </a:p>
          <a:p>
            <a:r>
              <a:rPr lang="cs-CZ" sz="4400" dirty="0" smtClean="0">
                <a:hlinkClick r:id="rId4" action="ppaction://hlinksldjump"/>
              </a:rPr>
              <a:t>Sluneční soustava</a:t>
            </a:r>
            <a:endParaRPr lang="cs-CZ" sz="4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619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Lidé si v dávné minulosti pro lepší orientaci na hvězdné obloze spojili hvězdy na obloze do skupin hvězd, kterým říkáme souhvězdí.</a:t>
            </a:r>
          </a:p>
          <a:p>
            <a:r>
              <a:rPr lang="cs-CZ" dirty="0" smtClean="0"/>
              <a:t>Pojmenovali je podle jejich tvaru jmény zvířat, lidských a božských hrdinů a věcí ze svého okolí.</a:t>
            </a:r>
          </a:p>
          <a:p>
            <a:r>
              <a:rPr lang="cs-CZ" dirty="0" smtClean="0"/>
              <a:t>V některých souhvězdích můžeme pozorovat výraznější skupiny hvězd. \nejznámější na naší obloze jsou Velký a Malý vůz. Součástí Malého vozu je i hvězda Polárka ( Severka).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00808"/>
            <a:ext cx="4187924" cy="314094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Souhvězdí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492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7848872" cy="5886654"/>
          </a:xfrm>
        </p:spPr>
      </p:pic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836712"/>
            <a:ext cx="6410672" cy="4744648"/>
          </a:xfrm>
        </p:spPr>
      </p:pic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8367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28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Slunce a ostatní hvězdy i naše Země jsou součástí obrovského vesmíru, v němž se nachází velké množství těles, která na sebe působí přitažlivými gravitačními silami.</a:t>
            </a:r>
          </a:p>
          <a:p>
            <a:r>
              <a:rPr lang="cs-CZ" dirty="0" smtClean="0"/>
              <a:t>Hvězdy jsou seskupeny do velkých hvězdných skupin, které se nazývají galaxie.</a:t>
            </a:r>
          </a:p>
          <a:p>
            <a:r>
              <a:rPr lang="cs-CZ" dirty="0" smtClean="0"/>
              <a:t>Ve vesmíru je obrovské množství galaxií.</a:t>
            </a:r>
          </a:p>
          <a:p>
            <a:r>
              <a:rPr lang="cs-CZ" dirty="0" smtClean="0"/>
              <a:t>Galaxie ve které je i naše Země se nazývá Galaxie (s velkým počátečním písmenem).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916832"/>
            <a:ext cx="4288739" cy="285786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Galaxie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8367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37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Sluneční soustavu tvoří :</a:t>
            </a:r>
          </a:p>
          <a:p>
            <a:r>
              <a:rPr lang="cs-CZ" dirty="0" smtClean="0"/>
              <a:t>Slunce – je velmi hmotné a je v jejím středu.</a:t>
            </a:r>
          </a:p>
          <a:p>
            <a:r>
              <a:rPr lang="cs-CZ" dirty="0" smtClean="0"/>
              <a:t>Planety se svými měsíci.</a:t>
            </a:r>
          </a:p>
          <a:p>
            <a:r>
              <a:rPr lang="cs-CZ" dirty="0" smtClean="0"/>
              <a:t>Planetky</a:t>
            </a:r>
          </a:p>
          <a:p>
            <a:r>
              <a:rPr lang="cs-CZ" dirty="0" smtClean="0"/>
              <a:t>Komety</a:t>
            </a:r>
          </a:p>
          <a:p>
            <a:r>
              <a:rPr lang="cs-CZ" dirty="0" smtClean="0"/>
              <a:t>Meteorická tělesa, prach a plyn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708920"/>
            <a:ext cx="4794342" cy="26984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41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32656"/>
            <a:ext cx="5402560" cy="5231049"/>
          </a:xfrm>
        </p:spPr>
      </p:pic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83671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Měsíc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04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32656"/>
            <a:ext cx="4032448" cy="6086714"/>
          </a:xfrm>
        </p:spPr>
      </p:pic>
      <p:sp>
        <p:nvSpPr>
          <p:cNvPr id="10" name="TextovéPole 9"/>
          <p:cNvSpPr txBox="1"/>
          <p:nvPr/>
        </p:nvSpPr>
        <p:spPr>
          <a:xfrm>
            <a:off x="827584" y="5013176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kometa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476672"/>
            <a:ext cx="1332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82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– obrázky :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http://4.bp.blogspot.com/_PGN1i1VPSHg/TALb1_58qUI/AAAAAAAAANk/V48j2NAQgOk/s1600/Mapa+2010-06-15+ve+22+hodin+SELC+jih.jpg</a:t>
            </a:r>
          </a:p>
          <a:p>
            <a:r>
              <a:rPr lang="cs-CZ" sz="1400" dirty="0"/>
              <a:t>http://4.bp.blogspot.com/_PGN1i1VPSHg/TALb1_58qUI/AAAAAAAAANk/V48j2NAQgOk/s1600/Mapa+2010-06-15+ve+22+hodin+SELC+jih.jpg</a:t>
            </a:r>
          </a:p>
          <a:p>
            <a:r>
              <a:rPr lang="cs-CZ" sz="1400" dirty="0"/>
              <a:t>http://www.astro.cz/_data/images/news/2010/03/04/polarka.jpg</a:t>
            </a:r>
          </a:p>
          <a:p>
            <a:r>
              <a:rPr lang="cs-CZ" sz="1400" dirty="0"/>
              <a:t>http://www.pohy.kx.cz/Galaxie4.jpg</a:t>
            </a:r>
          </a:p>
          <a:p>
            <a:r>
              <a:rPr lang="cs-CZ" sz="1400" dirty="0"/>
              <a:t>http://upload.wikimedia.org/wikipedia/commons/9/90/NovaSlunecniSoustava.jpg</a:t>
            </a:r>
          </a:p>
          <a:p>
            <a:r>
              <a:rPr lang="cs-CZ" sz="1400" dirty="0"/>
              <a:t>http://home.zcu.cz/~smid/komety/iz2sv.jpg</a:t>
            </a:r>
          </a:p>
          <a:p>
            <a:r>
              <a:rPr lang="cs-CZ" sz="1400" dirty="0"/>
              <a:t>http://www.icm.cz/files/user-108/moon.jpg</a:t>
            </a:r>
          </a:p>
          <a:p>
            <a:r>
              <a:rPr lang="cs-CZ" sz="1400" dirty="0"/>
              <a:t>http://www.rsiphotos.com/images/photos/Comet_Hyakutake2.jpg</a:t>
            </a:r>
          </a:p>
        </p:txBody>
      </p:sp>
    </p:spTree>
    <p:extLst>
      <p:ext uri="{BB962C8B-B14F-4D97-AF65-F5344CB8AC3E}">
        <p14:creationId xmlns:p14="http://schemas.microsoft.com/office/powerpoint/2010/main" val="4268481487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22</TotalTime>
  <Words>308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Horizont</vt:lpstr>
      <vt:lpstr>1_Horizont</vt:lpstr>
      <vt:lpstr>ŠABLONA 32</vt:lpstr>
      <vt:lpstr>Prezentace aplikace PowerPoint</vt:lpstr>
      <vt:lpstr>Souhvězdí, galaxie, sluneční soustava</vt:lpstr>
      <vt:lpstr>Prezentace aplikace PowerPoint</vt:lpstr>
      <vt:lpstr>Souhvězdí</vt:lpstr>
      <vt:lpstr>Prezentace aplikace PowerPoint</vt:lpstr>
      <vt:lpstr>Prezentace aplikace PowerPoint</vt:lpstr>
      <vt:lpstr>Galaxie</vt:lpstr>
      <vt:lpstr>Sluneční soustava</vt:lpstr>
      <vt:lpstr>Prezentace aplikace PowerPoint</vt:lpstr>
      <vt:lpstr>Prezentace aplikace PowerPoint</vt:lpstr>
      <vt:lpstr>Zdroje – obrázky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Souhvězdí, galaxie, sluneční soustava</dc:title>
  <dc:creator>Admin</dc:creator>
  <cp:lastModifiedBy>Admin</cp:lastModifiedBy>
  <cp:revision>7</cp:revision>
  <dcterms:created xsi:type="dcterms:W3CDTF">2011-09-17T20:18:42Z</dcterms:created>
  <dcterms:modified xsi:type="dcterms:W3CDTF">2012-01-06T08:51:34Z</dcterms:modified>
</cp:coreProperties>
</file>