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f/f7/Population_pyramid_CZE_2007rel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c/c1/Choustnik_pohled_z_hradu_choustnik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3/3a/Prague_panorama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VY_52_INOVACE_56_Obyvatelstvo - procvičování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6529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</a:t>
            </a:r>
            <a:r>
              <a:rPr lang="cs-CZ" dirty="0" smtClean="0"/>
              <a:t>ákladní </a:t>
            </a:r>
            <a:r>
              <a:rPr lang="cs-CZ" dirty="0"/>
              <a:t>škola, 2. </a:t>
            </a:r>
            <a:r>
              <a:rPr lang="cs-CZ" dirty="0" smtClean="0"/>
              <a:t>stupeň</a:t>
            </a:r>
            <a:endParaRPr lang="cs-CZ" dirty="0"/>
          </a:p>
          <a:p>
            <a:r>
              <a:rPr lang="cs-CZ" dirty="0" smtClean="0"/>
              <a:t>Žáci si ověří své znalosti o obyvatelstvu v ČR.</a:t>
            </a:r>
          </a:p>
          <a:p>
            <a:r>
              <a:rPr lang="cs-CZ" dirty="0" smtClean="0"/>
              <a:t>p</a:t>
            </a:r>
            <a:r>
              <a:rPr lang="cs-CZ" dirty="0" smtClean="0"/>
              <a:t>omůcky</a:t>
            </a:r>
            <a:r>
              <a:rPr lang="cs-CZ" dirty="0" smtClean="0"/>
              <a:t>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093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Obyvatelstvo </a:t>
            </a:r>
            <a:r>
              <a:rPr lang="cs-CZ" b="1" dirty="0"/>
              <a:t>-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2400" dirty="0" smtClean="0"/>
              <a:t>Jak se mění podíl mužů a žen v jednotlivých věkových kategoriích?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spolu souvisí zvýšený počet obyvatel ve věkových kategoriích 50 – 60 let, 30 – 35 let a 0 – 2 roky?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Jaká věková kategorie bude do budoucna nejpočetnější?</a:t>
            </a:r>
            <a:endParaRPr lang="cs-CZ" sz="2400" dirty="0"/>
          </a:p>
        </p:txBody>
      </p:sp>
      <p:pic>
        <p:nvPicPr>
          <p:cNvPr id="1026" name="Picture 2" descr="Soubor:Population pyramid CZE 2007r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800"/>
            <a:ext cx="3645421" cy="4547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1517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Jaké výhody či nevýhody má podle tebe život na venkově či ve městě?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2281673"/>
              </p:ext>
            </p:extLst>
          </p:nvPr>
        </p:nvGraphicFramePr>
        <p:xfrm>
          <a:off x="755576" y="1556792"/>
          <a:ext cx="7776864" cy="5040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2"/>
                <a:gridCol w="3888432"/>
              </a:tblGrid>
              <a:tr h="12052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91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9442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Soubor:Choustnik pohled z hradu choustnika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9" t="24995" r="5790" b="42765"/>
          <a:stretch/>
        </p:blipFill>
        <p:spPr bwMode="auto">
          <a:xfrm>
            <a:off x="899592" y="1700808"/>
            <a:ext cx="3333137" cy="884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Prague panorama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894" t="23850" r="16816"/>
          <a:stretch/>
        </p:blipFill>
        <p:spPr bwMode="auto">
          <a:xfrm>
            <a:off x="4745553" y="1646556"/>
            <a:ext cx="3451123" cy="884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lus 4"/>
          <p:cNvSpPr/>
          <p:nvPr/>
        </p:nvSpPr>
        <p:spPr>
          <a:xfrm>
            <a:off x="755576" y="2692152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us 7"/>
          <p:cNvSpPr/>
          <p:nvPr/>
        </p:nvSpPr>
        <p:spPr>
          <a:xfrm>
            <a:off x="4716016" y="2692152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>
            <a:off x="755576" y="4509120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inus 9"/>
          <p:cNvSpPr/>
          <p:nvPr/>
        </p:nvSpPr>
        <p:spPr>
          <a:xfrm>
            <a:off x="4716016" y="4509120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205133" y="223501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96676" y="223501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265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Spojte odpovídající si dvojice pojmů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</a:t>
            </a:r>
            <a:r>
              <a:rPr lang="cs-CZ" dirty="0" smtClean="0"/>
              <a:t>ízký </a:t>
            </a:r>
            <a:r>
              <a:rPr lang="cs-CZ" dirty="0" smtClean="0"/>
              <a:t>přirozený přírůstek</a:t>
            </a:r>
          </a:p>
          <a:p>
            <a:r>
              <a:rPr lang="cs-CZ" dirty="0" smtClean="0"/>
              <a:t>v</a:t>
            </a:r>
            <a:r>
              <a:rPr lang="cs-CZ" dirty="0" smtClean="0"/>
              <a:t>ysoká </a:t>
            </a:r>
            <a:r>
              <a:rPr lang="cs-CZ" dirty="0" smtClean="0"/>
              <a:t>hustota osídlení ve velkých městech</a:t>
            </a:r>
          </a:p>
          <a:p>
            <a:r>
              <a:rPr lang="cs-CZ" dirty="0" smtClean="0"/>
              <a:t>m</a:t>
            </a:r>
            <a:r>
              <a:rPr lang="cs-CZ" dirty="0" smtClean="0"/>
              <a:t>írný </a:t>
            </a:r>
            <a:r>
              <a:rPr lang="cs-CZ" dirty="0" smtClean="0"/>
              <a:t>nárůst počtu obyvatel</a:t>
            </a:r>
          </a:p>
          <a:p>
            <a:r>
              <a:rPr lang="cs-CZ" dirty="0" smtClean="0"/>
              <a:t>n</a:t>
            </a:r>
            <a:r>
              <a:rPr lang="cs-CZ" dirty="0" smtClean="0"/>
              <a:t>erovnoměrná </a:t>
            </a:r>
            <a:r>
              <a:rPr lang="cs-CZ" dirty="0" smtClean="0"/>
              <a:t>nabídka pracovních příležitostí</a:t>
            </a:r>
          </a:p>
          <a:p>
            <a:r>
              <a:rPr lang="cs-CZ" dirty="0" err="1" smtClean="0"/>
              <a:t>p</a:t>
            </a:r>
            <a:r>
              <a:rPr lang="cs-CZ" dirty="0" err="1" smtClean="0"/>
              <a:t>ředproduktivní</a:t>
            </a:r>
            <a:r>
              <a:rPr lang="cs-CZ" dirty="0" smtClean="0"/>
              <a:t> </a:t>
            </a:r>
            <a:r>
              <a:rPr lang="cs-CZ" dirty="0" smtClean="0"/>
              <a:t>věk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zhoršení </a:t>
            </a:r>
            <a:r>
              <a:rPr lang="cs-CZ" dirty="0" smtClean="0"/>
              <a:t>kvality života ve městech</a:t>
            </a:r>
          </a:p>
          <a:p>
            <a:r>
              <a:rPr lang="cs-CZ" dirty="0" smtClean="0"/>
              <a:t>0 – 14 let</a:t>
            </a:r>
          </a:p>
          <a:p>
            <a:r>
              <a:rPr lang="cs-CZ" dirty="0" smtClean="0"/>
              <a:t>s</a:t>
            </a:r>
            <a:r>
              <a:rPr lang="cs-CZ" dirty="0" smtClean="0"/>
              <a:t>tárnutí </a:t>
            </a:r>
            <a:r>
              <a:rPr lang="cs-CZ" dirty="0" smtClean="0"/>
              <a:t>populace </a:t>
            </a:r>
          </a:p>
          <a:p>
            <a:r>
              <a:rPr lang="cs-CZ" dirty="0" smtClean="0"/>
              <a:t>v</a:t>
            </a:r>
            <a:r>
              <a:rPr lang="cs-CZ" dirty="0" smtClean="0"/>
              <a:t>elká </a:t>
            </a:r>
            <a:r>
              <a:rPr lang="cs-CZ" dirty="0" smtClean="0"/>
              <a:t>migrace obyvatel v průběhu dne</a:t>
            </a:r>
          </a:p>
          <a:p>
            <a:r>
              <a:rPr lang="cs-CZ" dirty="0" smtClean="0"/>
              <a:t>p</a:t>
            </a:r>
            <a:r>
              <a:rPr lang="cs-CZ" dirty="0" smtClean="0"/>
              <a:t>říliv </a:t>
            </a:r>
            <a:r>
              <a:rPr lang="cs-CZ" dirty="0" smtClean="0"/>
              <a:t>přistěhovalců ze zahraničí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888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</a:t>
            </a:r>
            <a:r>
              <a:rPr lang="cs-CZ" dirty="0" smtClean="0"/>
              <a:t> </a:t>
            </a:r>
            <a:r>
              <a:rPr lang="cs-CZ" dirty="0" smtClean="0"/>
              <a:t>http</a:t>
            </a:r>
            <a:r>
              <a:rPr lang="cs-CZ" dirty="0" smtClean="0"/>
              <a:t>://cs.wikipedia.org/wiki/Soubor:Population_pyramid_CZE_2007rel.png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</a:t>
            </a:r>
            <a:r>
              <a:rPr lang="cs-CZ" dirty="0" smtClean="0"/>
              <a:t>12.12. </a:t>
            </a:r>
            <a:r>
              <a:rPr lang="cs-CZ" dirty="0"/>
              <a:t>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cs.wikipedia.org/wiki/Soubor:Choustnik_pohled_z_hradu_choustnika.jpg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12.12. 2011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smtClean="0"/>
              <a:t>3. 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cs.wikipedia.org/wiki/Soubor:Prague_panorama.jpg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12.12. 2011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960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186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VY_52_INOVACE_56_Obyvatelstvo - procvičování</vt:lpstr>
      <vt:lpstr>Snímek 2</vt:lpstr>
      <vt:lpstr>Obyvatelstvo - procvičování</vt:lpstr>
      <vt:lpstr>Snímek 4</vt:lpstr>
      <vt:lpstr>Spojte odpovídající si dvojice pojmů</vt:lpstr>
      <vt:lpstr>Zdroje použitých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VY_52_INOVACE_56_Obyvatelstvo - doplňovačka</dc:title>
  <dc:creator>Vagnerova</dc:creator>
  <cp:lastModifiedBy>expert</cp:lastModifiedBy>
  <cp:revision>9</cp:revision>
  <dcterms:created xsi:type="dcterms:W3CDTF">2012-02-01T19:24:43Z</dcterms:created>
  <dcterms:modified xsi:type="dcterms:W3CDTF">2012-03-14T16:07:59Z</dcterms:modified>
</cp:coreProperties>
</file>