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1125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73289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7411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9377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617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7140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7124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0114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1081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4617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748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66F4C694-CAF5-4C5D-BA81-008A46C8D03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552F73DC-8189-4F09-B3F7-40D975D2956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09130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mtClean="0">
                <a:solidFill>
                  <a:srgbClr val="FFFFFF"/>
                </a:solidFill>
              </a:rPr>
              <a:t>VY_32_INOVACE_08_32_NEOBNOVITELNÉ </a:t>
            </a:r>
            <a:r>
              <a:rPr lang="cs-CZ" dirty="0" smtClean="0">
                <a:solidFill>
                  <a:srgbClr val="FFFFFF"/>
                </a:solidFill>
              </a:rPr>
              <a:t>A OBNOVITELNÉ PŘÍRODNÍ ZDROJE</a:t>
            </a:r>
            <a:endParaRPr lang="cs-CZ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860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</a:t>
            </a:r>
            <a:r>
              <a:rPr lang="cs-CZ" sz="1800" dirty="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nerosty a horniny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energie, zdroje energie, obnovitelné zdroje, neobnovitelné zdroje, elektrárny, biomasa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342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Neobnovitelné a obnovitelné přírodní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61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Neobnovitelné přírodní zdroje</a:t>
            </a:r>
            <a:endParaRPr lang="cs-CZ" sz="4000" dirty="0" smtClean="0"/>
          </a:p>
          <a:p>
            <a:r>
              <a:rPr lang="cs-CZ" sz="4000" dirty="0" smtClean="0">
                <a:hlinkClick r:id="rId3" action="ppaction://hlinksldjump"/>
              </a:rPr>
              <a:t>Obnovitelné přírodní zdroje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1552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Neobnovitelné přírodní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Suroviny vzniklé v zemské kůře v dávné minulosti v současné době už nevznikají. Jejich množství je tedy omezené. </a:t>
            </a:r>
          </a:p>
          <a:p>
            <a:r>
              <a:rPr lang="cs-CZ" sz="2800" dirty="0" smtClean="0"/>
              <a:t>Většinu těchto zdrojů během několika desítek let vyčerpáme.</a:t>
            </a:r>
          </a:p>
          <a:p>
            <a:r>
              <a:rPr lang="cs-CZ" sz="2800" dirty="0" smtClean="0"/>
              <a:t>Nazýváme je neobnovitelné přírodní </a:t>
            </a:r>
            <a:r>
              <a:rPr lang="cs-CZ" sz="2800" dirty="0" smtClean="0"/>
              <a:t>zdroje.</a:t>
            </a:r>
            <a:endParaRPr lang="cs-CZ" sz="2800" dirty="0" smtClean="0"/>
          </a:p>
          <a:p>
            <a:r>
              <a:rPr lang="cs-CZ" sz="2800" dirty="0" smtClean="0"/>
              <a:t>Na našem území se např. nachází stavební kámen, železné rudy a různá paliva (ropa, uhlí</a:t>
            </a:r>
            <a:r>
              <a:rPr lang="cs-CZ" sz="2800" dirty="0" smtClean="0"/>
              <a:t>…).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127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741276"/>
            <a:ext cx="6631632" cy="49737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7668344" y="170080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Stavební kámen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08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40768"/>
            <a:ext cx="7444483" cy="4950296"/>
          </a:xfrm>
        </p:spPr>
      </p:pic>
      <p:sp>
        <p:nvSpPr>
          <p:cNvPr id="7" name="TextovéPole 6"/>
          <p:cNvSpPr txBox="1"/>
          <p:nvPr/>
        </p:nvSpPr>
        <p:spPr>
          <a:xfrm>
            <a:off x="5761887" y="69722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Ropa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239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52736"/>
            <a:ext cx="6588602" cy="5157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7524328" y="908720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uhlí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24716" y="499623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50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Obnovitelné zdroje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Obnovitelnými přírodními zdroji jsou např. energie Slunce, větru, energie pohybů mořské a říční vody nebo energie vnitřního tepla Země nebo energie biomasy (hmota pocházející z živých nebo odumřelých organizmů – kůra a větve stromů, dřevěné piliny, kompost).</a:t>
            </a:r>
          </a:p>
          <a:p>
            <a:r>
              <a:rPr lang="cs-CZ" sz="2400" dirty="0" smtClean="0"/>
              <a:t>Tyto zdroje jsou nevyčerpatelné, případně jsme schopni je znovu vypěstovat ( např. stromy na výrobu biomasy).</a:t>
            </a:r>
          </a:p>
          <a:p>
            <a:r>
              <a:rPr lang="cs-CZ" sz="2400" dirty="0" smtClean="0"/>
              <a:t>Některé z těchto zdrojů však umíme využívat pouze částečně.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6139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908720"/>
            <a:ext cx="7509147" cy="4968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860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32656"/>
            <a:ext cx="6089848" cy="60898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9423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20688"/>
            <a:ext cx="7704856" cy="57786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3154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48680"/>
            <a:ext cx="8148853" cy="5544616"/>
          </a:xfrm>
        </p:spPr>
      </p:pic>
    </p:spTree>
    <p:extLst>
      <p:ext uri="{BB962C8B-B14F-4D97-AF65-F5344CB8AC3E}">
        <p14:creationId xmlns:p14="http://schemas.microsoft.com/office/powerpoint/2010/main" val="341864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836712"/>
            <a:ext cx="6919664" cy="51897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7596336" y="16288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biomasa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84368" y="522920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16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smtClean="0"/>
              <a:t>- obrázky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http://img7.rajce.idnes.cz/d0701/4/4693/4693740_8881599e520883da12d8a3442c68b91a/images/Detail_mistni_zelezne_rudy.jpg</a:t>
            </a:r>
          </a:p>
          <a:p>
            <a:r>
              <a:rPr lang="cs-CZ" sz="1400" dirty="0"/>
              <a:t>http://ted.coe.wayne.edu/sse/wq/getzen/OilBarrels.jpg</a:t>
            </a:r>
          </a:p>
          <a:p>
            <a:r>
              <a:rPr lang="cs-CZ" sz="1400" dirty="0"/>
              <a:t>http://www.cskamen.cz/editor/filestore/Image/kamen%20upraveny.jpg</a:t>
            </a:r>
          </a:p>
          <a:p>
            <a:r>
              <a:rPr lang="cs-CZ" sz="1400" dirty="0"/>
              <a:t>http://www.astro.cz/_data/cron/soho_eit_304/latest_eit_304.jpg</a:t>
            </a:r>
          </a:p>
          <a:p>
            <a:r>
              <a:rPr lang="cs-CZ" sz="1400" dirty="0"/>
              <a:t>http://www.peem.cz/img/data/biomasa2-big.jpg</a:t>
            </a:r>
          </a:p>
          <a:p>
            <a:r>
              <a:rPr lang="cs-CZ" sz="1400" dirty="0"/>
              <a:t>http://www.waterwideweb.org/wp-content/uploads/2010/12/ocean-wave.jpg</a:t>
            </a:r>
          </a:p>
          <a:p>
            <a:r>
              <a:rPr lang="cs-CZ" sz="1400" dirty="0"/>
              <a:t>http://www.justlogiclifescience.com/images/windfarm.jpg</a:t>
            </a:r>
          </a:p>
          <a:p>
            <a:r>
              <a:rPr lang="cs-CZ" sz="1400" dirty="0"/>
              <a:t>http://upload.wikimedia.org/wikipedia/commons/d/de/Nellis_AFB_Solar_panels.jpg</a:t>
            </a:r>
          </a:p>
        </p:txBody>
      </p:sp>
    </p:spTree>
    <p:extLst>
      <p:ext uri="{BB962C8B-B14F-4D97-AF65-F5344CB8AC3E}">
        <p14:creationId xmlns:p14="http://schemas.microsoft.com/office/powerpoint/2010/main" val="2607913142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27</TotalTime>
  <Words>272</Words>
  <Application>Microsoft Office PowerPoint</Application>
  <PresentationFormat>Předvádění na obrazovce (4:3)</PresentationFormat>
  <Paragraphs>39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Horizont</vt:lpstr>
      <vt:lpstr>1_Horizont</vt:lpstr>
      <vt:lpstr>ŠABLONA 32</vt:lpstr>
      <vt:lpstr>Prezentace aplikace PowerPoint</vt:lpstr>
      <vt:lpstr>Neobnovitelné a obnovitelné přírodní zdroje</vt:lpstr>
      <vt:lpstr>Prezentace aplikace PowerPoint</vt:lpstr>
      <vt:lpstr>Neobnovitelné přírodní zdroje</vt:lpstr>
      <vt:lpstr>Prezentace aplikace PowerPoint</vt:lpstr>
      <vt:lpstr>Prezentace aplikace PowerPoint</vt:lpstr>
      <vt:lpstr>Prezentace aplikace PowerPoint</vt:lpstr>
      <vt:lpstr>Obnovitelné zdroje energie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-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Neobnovitelné a obnovitelné přírodní zdroje</dc:title>
  <dc:creator>Admin</dc:creator>
  <cp:lastModifiedBy>Učitel</cp:lastModifiedBy>
  <cp:revision>9</cp:revision>
  <dcterms:created xsi:type="dcterms:W3CDTF">2011-09-17T18:55:47Z</dcterms:created>
  <dcterms:modified xsi:type="dcterms:W3CDTF">2012-03-14T12:25:55Z</dcterms:modified>
</cp:coreProperties>
</file>