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59" autoAdjust="0"/>
    <p:restoredTop sz="86379" autoAdjust="0"/>
  </p:normalViewPr>
  <p:slideViewPr>
    <p:cSldViewPr>
      <p:cViewPr varScale="1">
        <p:scale>
          <a:sx n="68" d="100"/>
          <a:sy n="68" d="100"/>
        </p:scale>
        <p:origin x="-67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71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999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61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8975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258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542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417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01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2628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1997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202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669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794C8C86-743C-4B5E-BE81-71F4F68F6F2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0A7684B6-7EBB-4837-838C-2C0DC124680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9819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FF"/>
                </a:solidFill>
              </a:rPr>
              <a:t>VY_32_INOVACE_07_32_VODIČE </a:t>
            </a:r>
            <a:r>
              <a:rPr lang="cs-CZ" sz="2400" dirty="0" smtClean="0">
                <a:solidFill>
                  <a:srgbClr val="FFFFFF"/>
                </a:solidFill>
              </a:rPr>
              <a:t>A NEVODIČE (IZOLANTY)</a:t>
            </a:r>
            <a:endParaRPr lang="cs-CZ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7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energie, zdroje energie, elektrické spotřebiče, elektrický proud, vodiče, izolanty, elektrotechnika, zlato, stříbro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482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Vodiče a  nevodiče (izolanty)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98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Materiály, kterými prochází elektrický proud se nazývají vodiče. Nejlepšími jsou stříbro a zlato, jsou ale drahé a tak nejvíce používáme měď a hliník.</a:t>
            </a:r>
          </a:p>
          <a:p>
            <a:r>
              <a:rPr lang="cs-CZ" sz="2400" dirty="0" smtClean="0"/>
              <a:t>Elektrický proud vedou i další látky, třeba voda.</a:t>
            </a:r>
          </a:p>
          <a:p>
            <a:r>
              <a:rPr lang="cs-CZ" sz="2400" dirty="0" smtClean="0"/>
              <a:t>Pozor na úrazy elektrickým proudem, protože lidské tělo obsahuje velké množství vody. Při nesprávném zacházení s el. Proudem může projít proud </a:t>
            </a:r>
            <a:r>
              <a:rPr lang="cs-CZ" sz="2400" dirty="0" smtClean="0"/>
              <a:t>lidským tělem </a:t>
            </a:r>
            <a:r>
              <a:rPr lang="cs-CZ" sz="2400" dirty="0" smtClean="0"/>
              <a:t>a způsobit popáleniny nebo i zástavu srdce a smrt.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31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248225" cy="2890664"/>
          </a:xfrm>
        </p:spPr>
      </p:pic>
      <p:sp>
        <p:nvSpPr>
          <p:cNvPr id="6" name="TextovéPole 5"/>
          <p:cNvSpPr txBox="1"/>
          <p:nvPr/>
        </p:nvSpPr>
        <p:spPr>
          <a:xfrm>
            <a:off x="827584" y="16380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Měděný kabel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36832" y="2679992"/>
            <a:ext cx="5388864" cy="141427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380312" y="6926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Hliníkový kabel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15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28800"/>
            <a:ext cx="3086100" cy="41148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60648"/>
            <a:ext cx="4572000" cy="3429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452320" y="3789040"/>
            <a:ext cx="140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479715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stříbro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21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Nevodiče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Materiály, kterými elektrický proud nemůže procházet nazýváme nevodiče (izolanty)</a:t>
            </a:r>
          </a:p>
          <a:p>
            <a:r>
              <a:rPr lang="cs-CZ" sz="2400" dirty="0" smtClean="0"/>
              <a:t>Jsou to např. guma, korek, plasty, dřevo, keramické materiály, textil apod.</a:t>
            </a:r>
          </a:p>
          <a:p>
            <a:r>
              <a:rPr lang="cs-CZ" sz="2400" dirty="0" smtClean="0"/>
              <a:t>Izolace vodičů se provádí tak, že se vodiče obalí izolační vrstvou, která brání tomu, aby se mezi sebou navzájem dotkly a došlo ke zkratu.</a:t>
            </a:r>
          </a:p>
          <a:p>
            <a:r>
              <a:rPr lang="cs-CZ" sz="2400" dirty="0" smtClean="0"/>
              <a:t>Izolační vrstvy mají různou barvu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820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Izolace vodiče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700808"/>
            <a:ext cx="5400244" cy="3804406"/>
          </a:xfrm>
        </p:spPr>
      </p:pic>
    </p:spTree>
    <p:extLst>
      <p:ext uri="{BB962C8B-B14F-4D97-AF65-F5344CB8AC3E}">
        <p14:creationId xmlns:p14="http://schemas.microsoft.com/office/powerpoint/2010/main" val="136248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http://www.ekabely.cz/fotky15981/fotos/_vyrn_7Cyky-4x-45-2.jpg</a:t>
            </a:r>
          </a:p>
          <a:p>
            <a:r>
              <a:rPr lang="cs-CZ" sz="1400" dirty="0"/>
              <a:t>http://www.allkabel.cz/upload/productimg/32_E-AYY.jpg</a:t>
            </a:r>
          </a:p>
          <a:p>
            <a:r>
              <a:rPr lang="cs-CZ" sz="1400" dirty="0"/>
              <a:t>http://www.babexaudio.cz/fotky788/fotos/_vyrp16_55reference-037.jpg</a:t>
            </a:r>
          </a:p>
          <a:p>
            <a:r>
              <a:rPr lang="cs-CZ" sz="1400" dirty="0"/>
              <a:t>http://www.studiospalicek.cz/sites/elektrospalicek.cz/files/imagecache/product_full/products/audioquestniagara.jpg</a:t>
            </a:r>
          </a:p>
        </p:txBody>
      </p:sp>
    </p:spTree>
    <p:extLst>
      <p:ext uri="{BB962C8B-B14F-4D97-AF65-F5344CB8AC3E}">
        <p14:creationId xmlns:p14="http://schemas.microsoft.com/office/powerpoint/2010/main" val="1650718276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18</TotalTime>
  <Words>271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Horizont</vt:lpstr>
      <vt:lpstr>1_Horizont</vt:lpstr>
      <vt:lpstr>ŠABLONA 32</vt:lpstr>
      <vt:lpstr>Prezentace aplikace PowerPoint</vt:lpstr>
      <vt:lpstr>Vodiče a  nevodiče (izolanty)</vt:lpstr>
      <vt:lpstr>Vodiče</vt:lpstr>
      <vt:lpstr>vodiče</vt:lpstr>
      <vt:lpstr>vodiče</vt:lpstr>
      <vt:lpstr>Nevodiče</vt:lpstr>
      <vt:lpstr>Izolace vodiče</vt:lpstr>
      <vt:lpstr>Zdroje –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Vodiče a  nevodiče (izolanty)</dc:title>
  <dc:creator>Admin</dc:creator>
  <cp:lastModifiedBy>Admin</cp:lastModifiedBy>
  <cp:revision>8</cp:revision>
  <dcterms:created xsi:type="dcterms:W3CDTF">2011-09-12T22:00:05Z</dcterms:created>
  <dcterms:modified xsi:type="dcterms:W3CDTF">2012-02-12T05:08:47Z</dcterms:modified>
</cp:coreProperties>
</file>