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7" r:id="rId3"/>
    <p:sldId id="268" r:id="rId4"/>
    <p:sldId id="256" r:id="rId5"/>
    <p:sldId id="257" r:id="rId6"/>
    <p:sldId id="261" r:id="rId7"/>
    <p:sldId id="262" r:id="rId8"/>
    <p:sldId id="264" r:id="rId9"/>
    <p:sldId id="263" r:id="rId10"/>
    <p:sldId id="259" r:id="rId11"/>
    <p:sldId id="258" r:id="rId12"/>
    <p:sldId id="260" r:id="rId13"/>
    <p:sldId id="265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796BE-F443-434E-8327-74BC4BDD0FF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C64FA-7659-4054-B5CF-4FB7C14E30F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796BE-F443-434E-8327-74BC4BDD0FF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C64FA-7659-4054-B5CF-4FB7C14E30F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796BE-F443-434E-8327-74BC4BDD0FF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C64FA-7659-4054-B5CF-4FB7C14E3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796BE-F443-434E-8327-74BC4BDD0FF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C64FA-7659-4054-B5CF-4FB7C14E3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796BE-F443-434E-8327-74BC4BDD0FF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C64FA-7659-4054-B5CF-4FB7C14E3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796BE-F443-434E-8327-74BC4BDD0FF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C64FA-7659-4054-B5CF-4FB7C14E3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796BE-F443-434E-8327-74BC4BDD0FF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C64FA-7659-4054-B5CF-4FB7C14E3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796BE-F443-434E-8327-74BC4BDD0FF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C64FA-7659-4054-B5CF-4FB7C14E3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796BE-F443-434E-8327-74BC4BDD0FF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C64FA-7659-4054-B5CF-4FB7C14E3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796BE-F443-434E-8327-74BC4BDD0FF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C64FA-7659-4054-B5CF-4FB7C14E3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796BE-F443-434E-8327-74BC4BDD0FF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C64FA-7659-4054-B5CF-4FB7C14E3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B84C9-C1D6-43F3-92D8-5C81D8277F3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54542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C1243-F44F-4F7D-9005-B2FAF9F1A03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20940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21DD7-7260-4699-8B31-CC972BF8548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8739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BA198-520B-4216-A4E1-08B80DBD720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46165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350DC-50C7-4543-AE5F-C40236163F2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92574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70EC0-D574-4BC0-80B4-6472D7B60DE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50979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8F576-B4C7-42B8-B41A-94956CAE4AB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48043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1E72D-6AFA-4160-A940-20B288A1F6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75569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3E78E-77ED-4B19-9AB4-088F3BE5C3C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900005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A6A80-24D1-4AF9-A004-4249DC9721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958079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38B4F-2048-4589-A63E-8F91B538094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7376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37F796BE-F443-434E-8327-74BC4BDD0FF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484C64FA-7659-4054-B5CF-4FB7C14E30F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6" descr="horizon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E9221FA-6A43-4B8A-BA98-405B66F931AE}" type="slidenum">
              <a:rPr lang="cs-CZ">
                <a:solidFill>
                  <a:srgbClr val="FFFFFF"/>
                </a:solidFill>
                <a:latin typeface="Times New Roman" pitchFamily="18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668802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ŠABLONA 32</a:t>
            </a:r>
            <a:endParaRPr lang="cs-CZ" sz="40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568" y="5013176"/>
            <a:ext cx="7924800" cy="149961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40640" y="371703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smtClean="0">
                <a:solidFill>
                  <a:srgbClr val="FFFFFF"/>
                </a:solidFill>
              </a:rPr>
              <a:t>VY_32_INOVACE_06_32_ELEKTRICKÉ </a:t>
            </a:r>
            <a:r>
              <a:rPr lang="cs-CZ" sz="2400" dirty="0" smtClean="0">
                <a:solidFill>
                  <a:srgbClr val="FFFFFF"/>
                </a:solidFill>
              </a:rPr>
              <a:t>SPOTŘEBIČE</a:t>
            </a:r>
            <a:endParaRPr lang="cs-CZ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8385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sz="1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1800" dirty="0"/>
              <a:t>Prezentace může sloužit jako výkladové, opakovací </a:t>
            </a:r>
            <a:r>
              <a:rPr lang="cs-CZ" sz="1800" dirty="0" smtClean="0"/>
              <a:t>učivo.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sz="1800" dirty="0"/>
              <a:t>Mgr. Martin </a:t>
            </a:r>
            <a:r>
              <a:rPr lang="cs-CZ" sz="1800" dirty="0" smtClean="0"/>
              <a:t>Palát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sz="1800" dirty="0"/>
              <a:t>Čeština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sz="1800" dirty="0"/>
              <a:t> obohacení a rozšíření učiva na téma </a:t>
            </a:r>
            <a:r>
              <a:rPr lang="cs-CZ" sz="1800" dirty="0" smtClean="0"/>
              <a:t>nerosty a horniny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sz="1800" dirty="0"/>
              <a:t>dataprojektor, interaktivní tabule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Klíčová slova</a:t>
            </a: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cs-CZ" sz="1800" dirty="0" smtClean="0"/>
              <a:t> energie, zdroje energie, elektrické spotřebiče, elektrický proud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sz="1800" dirty="0"/>
              <a:t>prezentace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sz="1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1800" dirty="0"/>
              <a:t>žák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sz="1800" dirty="0"/>
              <a:t>základní vzdělávání – první stupeň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sz="1800" dirty="0"/>
              <a:t>9 -11 let</a:t>
            </a:r>
          </a:p>
          <a:p>
            <a:pPr eaLnBrk="1" hangingPunct="1"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926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Elektrické spotřebiče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840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Elektrickým přístrojům a zařízením říkáme elektrické spotřebiče, protože spotřebovávají elektrickou energii. Denně používáme mnoho elektrických spotřebičů.</a:t>
            </a:r>
          </a:p>
          <a:p>
            <a:r>
              <a:rPr lang="cs-CZ" sz="2800" dirty="0" smtClean="0"/>
              <a:t>Na elektrické energii jsou závislé nejen naše domácnosti, ale i zařízení továren, nemocnic, nádraží letišť a podobně.</a:t>
            </a:r>
          </a:p>
          <a:p>
            <a:r>
              <a:rPr lang="cs-CZ" sz="2800" dirty="0" smtClean="0"/>
              <a:t>Elektrické spotřebiče mají mnoho podob, liší se mimo jiné zdrojem elektrické energie, který pro svoje fungování potřebují.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34895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elektrických spotřebičů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556792"/>
            <a:ext cx="4114800" cy="411480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1628800"/>
            <a:ext cx="1962000" cy="266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1626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FFFF"/>
                </a:solidFill>
              </a:rPr>
              <a:t>Druhy elektrických spotřebičů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772816"/>
            <a:ext cx="3175225" cy="377287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772816"/>
            <a:ext cx="2067238" cy="3861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149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FFFF"/>
                </a:solidFill>
              </a:rPr>
              <a:t>Druhy elektrických spotřebičů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700808"/>
            <a:ext cx="5648003" cy="3733958"/>
          </a:xfrm>
        </p:spPr>
      </p:pic>
    </p:spTree>
    <p:extLst>
      <p:ext uri="{BB962C8B-B14F-4D97-AF65-F5344CB8AC3E}">
        <p14:creationId xmlns:p14="http://schemas.microsoft.com/office/powerpoint/2010/main" val="1165111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FFFF"/>
                </a:solidFill>
              </a:rPr>
              <a:t>Druhy elektrických spotřebičů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293068"/>
            <a:ext cx="3744416" cy="26210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2629296"/>
            <a:ext cx="4644388" cy="14249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59903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>
                <a:solidFill>
                  <a:srgbClr val="FFFFFF"/>
                </a:solidFill>
              </a:rPr>
              <a:t>Zdroje elektrické energie pro spotřebiče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628800"/>
            <a:ext cx="4090876" cy="4114800"/>
          </a:xfrm>
        </p:spPr>
      </p:pic>
      <p:sp>
        <p:nvSpPr>
          <p:cNvPr id="5" name="TextovéPole 4"/>
          <p:cNvSpPr txBox="1"/>
          <p:nvPr/>
        </p:nvSpPr>
        <p:spPr>
          <a:xfrm>
            <a:off x="5940152" y="198884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Elektrická zásuvka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5998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Zdroje elektrické energie pro spotřebiče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916832"/>
            <a:ext cx="3736848" cy="21061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5811" y="3068960"/>
            <a:ext cx="3339870" cy="31904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755576" y="43651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monočlánek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72200" y="2492896"/>
            <a:ext cx="22934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Autobaterie - akumulátor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4717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>
                <a:solidFill>
                  <a:srgbClr val="FFFFFF"/>
                </a:solidFill>
              </a:rPr>
              <a:t>Zdroje elektrické energie pro spotřebiče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7" y="1484784"/>
            <a:ext cx="3456384" cy="2592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3285703"/>
            <a:ext cx="4211960" cy="23012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827584" y="4293096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Baterie do hodinek, kalkulaček </a:t>
            </a:r>
            <a:r>
              <a:rPr lang="cs-CZ" dirty="0" err="1" smtClean="0"/>
              <a:t>atd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00192" y="2492896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Baterie do mobilních telefonů, fotoaparátů…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63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Elektrický obvod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Propojením elektrického zdroje se spotřebičem pomocí vodivých drátů vzniká elektrický obvod, kterým prochází elektrický proud a spotřebič ( například žárovka) svítí, tedy spotřebovává elektrickou energii.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284984"/>
            <a:ext cx="7812360" cy="3155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40447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– obrázky 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http://topbaterie.cz/inshop/catalogue/products/thumbs/1014402000_01-B1940.jpg</a:t>
            </a:r>
          </a:p>
          <a:p>
            <a:r>
              <a:rPr lang="cs-CZ" dirty="0"/>
              <a:t>http://topbaterie.cz/inshop/catalogue/products/thumbs/PBSW-12V017-F3A.jpg</a:t>
            </a:r>
          </a:p>
          <a:p>
            <a:r>
              <a:rPr lang="cs-CZ" dirty="0"/>
              <a:t>http://www.kufr.cz/storage/images/krouzek_robotiky/mereni/zakladni_el_obvod_1998.png</a:t>
            </a:r>
          </a:p>
          <a:p>
            <a:r>
              <a:rPr lang="cs-CZ" dirty="0"/>
              <a:t>http://www.amisat.cz/Fotografie/Zbozi/Original/3116431000_01-A4310.jpg</a:t>
            </a:r>
          </a:p>
          <a:p>
            <a:r>
              <a:rPr lang="cs-CZ" dirty="0"/>
              <a:t>http://shop.elektro-prasek.cz/images/SW%20bila%20zasuvka.jpg</a:t>
            </a:r>
          </a:p>
          <a:p>
            <a:r>
              <a:rPr lang="cs-CZ" dirty="0"/>
              <a:t>http://topbaterie.cz/inshop/catalogue/products/thumbs/DIPE-LI68-532x.jpg</a:t>
            </a:r>
          </a:p>
          <a:p>
            <a:r>
              <a:rPr lang="cs-CZ" dirty="0"/>
              <a:t>http://www.aworld.eu/inshop/catalogue/products/pictures/varta%20cr2025.jpg</a:t>
            </a:r>
          </a:p>
          <a:p>
            <a:r>
              <a:rPr lang="cs-CZ" dirty="0"/>
              <a:t>http://www.promo-wholesale.com/Upfiles/Prod_k/5-1-4-x1-x5-3-4--Super-Slim-Personal-CD-Player_20090808273.jpg</a:t>
            </a:r>
          </a:p>
          <a:p>
            <a:r>
              <a:rPr lang="cs-CZ" dirty="0"/>
              <a:t>http://www.vltava2000.cz/shops/7980/images-goods/DVD-6001-1picture.JPG</a:t>
            </a:r>
          </a:p>
          <a:p>
            <a:r>
              <a:rPr lang="cs-CZ" dirty="0"/>
              <a:t>http://3.bp.blogspot.com/_iJhCJ5H9H4c/TMqZxcnk1aI/AAAAAAAAANI/ceiCRnV3Mgk/s1600/Electric-Kettle-FK-0503-.jpg</a:t>
            </a:r>
          </a:p>
          <a:p>
            <a:r>
              <a:rPr lang="cs-CZ" dirty="0"/>
              <a:t>http://microwaveforsale.org/microwave.jpg¨</a:t>
            </a:r>
          </a:p>
          <a:p>
            <a:r>
              <a:rPr lang="cs-CZ" dirty="0"/>
              <a:t>http://stevenbullen.com/wp-content/uploads/2009/02/sony-bravia.jpeg</a:t>
            </a:r>
          </a:p>
          <a:p>
            <a:r>
              <a:rPr lang="cs-CZ" dirty="0"/>
              <a:t>http://www.skzoznam.sk/media/catalog/product/cache/1/image/9df78eab33525d08d6e5fb8d27136e95/a/c/acer-ferrari-3200-notebook-computer-pc.jpg</a:t>
            </a:r>
          </a:p>
          <a:p>
            <a:r>
              <a:rPr lang="cs-CZ" dirty="0"/>
              <a:t>http://www.samsungusanews.com/wp-content/gallery/rfg299/samsung-rfg299aars-refrigerator-front.jpg</a:t>
            </a:r>
          </a:p>
          <a:p>
            <a:r>
              <a:rPr lang="cs-CZ" dirty="0"/>
              <a:t>http://newsroom.electrolux.com/cz/wp-content/common/photos_czech_republic/lavamat-74850.jpg</a:t>
            </a:r>
          </a:p>
        </p:txBody>
      </p:sp>
    </p:spTree>
    <p:extLst>
      <p:ext uri="{BB962C8B-B14F-4D97-AF65-F5344CB8AC3E}">
        <p14:creationId xmlns:p14="http://schemas.microsoft.com/office/powerpoint/2010/main" val="3219988196"/>
      </p:ext>
    </p:extLst>
  </p:cSld>
  <p:clrMapOvr>
    <a:masterClrMapping/>
  </p:clrMapOvr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42</TotalTime>
  <Words>280</Words>
  <Application>Microsoft Office PowerPoint</Application>
  <PresentationFormat>Předvádění na obrazovce (4:3)</PresentationFormat>
  <Paragraphs>46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Horizont</vt:lpstr>
      <vt:lpstr>1_Horizont</vt:lpstr>
      <vt:lpstr>ŠABLONA 32</vt:lpstr>
      <vt:lpstr>Prezentace aplikace PowerPoint</vt:lpstr>
      <vt:lpstr>Elektrické spotřebiče</vt:lpstr>
      <vt:lpstr>Prezentace aplikace PowerPoint</vt:lpstr>
      <vt:lpstr>Druhy elektrických spotřebičů</vt:lpstr>
      <vt:lpstr>Druhy elektrických spotřebičů</vt:lpstr>
      <vt:lpstr>Druhy elektrických spotřebičů</vt:lpstr>
      <vt:lpstr>Druhy elektrických spotřebičů</vt:lpstr>
      <vt:lpstr>Zdroje elektrické energie pro spotřebiče</vt:lpstr>
      <vt:lpstr>Zdroje elektrické energie pro spotřebiče</vt:lpstr>
      <vt:lpstr>Zdroje elektrické energie pro spotřebiče</vt:lpstr>
      <vt:lpstr>Elektrický obvod</vt:lpstr>
      <vt:lpstr>Zdroje – obrázky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Elektrické spotřebiče</dc:title>
  <dc:creator>Admin</dc:creator>
  <cp:lastModifiedBy>Učitel</cp:lastModifiedBy>
  <cp:revision>11</cp:revision>
  <dcterms:created xsi:type="dcterms:W3CDTF">2011-09-12T20:55:22Z</dcterms:created>
  <dcterms:modified xsi:type="dcterms:W3CDTF">2012-03-14T12:31:48Z</dcterms:modified>
</cp:coreProperties>
</file>