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D08569A8-7761-435E-B560-E767866C397C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</a:t>
          </a:r>
          <a:r>
            <a:rPr lang="cs-CZ" dirty="0" smtClean="0"/>
            <a:t>39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a psaní slov s hláskami  </a:t>
          </a:r>
          <a:r>
            <a:rPr lang="cs-CZ" dirty="0" smtClean="0"/>
            <a:t>H CH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4620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C7F97796-D716-47F4-A21F-2D20AC23FBF4}" type="presOf" srcId="{6B0205A6-422D-4956-AD89-0CEBCAE4530D}" destId="{B1DDF1AD-3BC2-43B8-A8D0-A33120EFAF7C}" srcOrd="0" destOrd="0" presId="urn:microsoft.com/office/officeart/2005/8/layout/vList2"/>
    <dgm:cxn modelId="{0DBE2D2A-FB28-4A19-87F5-F928FE18CF3A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D7D3392-F73D-43A6-830D-9105AADF2001}" type="presOf" srcId="{C73C7642-F245-4585-8F88-243F9FAEF6CA}" destId="{1C4BCB69-D3A6-4CCF-9871-D9B9359B8159}" srcOrd="0" destOrd="0" presId="urn:microsoft.com/office/officeart/2005/8/layout/vList2"/>
    <dgm:cxn modelId="{56FD323C-5CA2-4E78-ABC6-4280A1FEB788}" type="presOf" srcId="{39F8B381-5807-488E-AC22-73DD4140ED4A}" destId="{612116FE-9061-44B1-A457-8F1AFBD162E0}" srcOrd="0" destOrd="0" presId="urn:microsoft.com/office/officeart/2005/8/layout/vList2"/>
    <dgm:cxn modelId="{4C99B456-4694-4CFA-BC3A-908470DF3651}" type="presOf" srcId="{445C7998-7549-48B0-BD68-D4F0167F02E5}" destId="{7B541546-39A7-4633-AED0-6028788110D7}" srcOrd="0" destOrd="0" presId="urn:microsoft.com/office/officeart/2005/8/layout/vList2"/>
    <dgm:cxn modelId="{EFAC5E9C-29FE-4DFB-9651-537833E1EEEC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8BAAFC0D-5712-4898-8127-5A2D9D627522}" type="presParOf" srcId="{612116FE-9061-44B1-A457-8F1AFBD162E0}" destId="{7B541546-39A7-4633-AED0-6028788110D7}" srcOrd="0" destOrd="0" presId="urn:microsoft.com/office/officeart/2005/8/layout/vList2"/>
    <dgm:cxn modelId="{9B5216B7-C318-4910-AB20-5AEAA9FEBF20}" type="presParOf" srcId="{612116FE-9061-44B1-A457-8F1AFBD162E0}" destId="{9B9314F6-85CC-4C49-B24D-6AF5DF05D800}" srcOrd="1" destOrd="0" presId="urn:microsoft.com/office/officeart/2005/8/layout/vList2"/>
    <dgm:cxn modelId="{62507CA9-A271-49ED-85C0-F91628C599BF}" type="presParOf" srcId="{612116FE-9061-44B1-A457-8F1AFBD162E0}" destId="{ACAD381E-21DC-4C07-8FDD-119C2EC3BB2E}" srcOrd="2" destOrd="0" presId="urn:microsoft.com/office/officeart/2005/8/layout/vList2"/>
    <dgm:cxn modelId="{BE26A25D-EDF7-4EE0-976F-9EE89B8CC5CE}" type="presParOf" srcId="{612116FE-9061-44B1-A457-8F1AFBD162E0}" destId="{208194AD-7544-4854-B7A4-4A67E5453B54}" srcOrd="3" destOrd="0" presId="urn:microsoft.com/office/officeart/2005/8/layout/vList2"/>
    <dgm:cxn modelId="{0EFEFC3A-ED41-41B5-BC8E-3F018CDEDD84}" type="presParOf" srcId="{612116FE-9061-44B1-A457-8F1AFBD162E0}" destId="{1C4BCB69-D3A6-4CCF-9871-D9B9359B8159}" srcOrd="4" destOrd="0" presId="urn:microsoft.com/office/officeart/2005/8/layout/vList2"/>
    <dgm:cxn modelId="{E73526C6-E323-45A9-91C0-964BD5848550}" type="presParOf" srcId="{612116FE-9061-44B1-A457-8F1AFBD162E0}" destId="{34DE5943-AAB5-4DC3-B765-99B35FCB6ECD}" srcOrd="5" destOrd="0" presId="urn:microsoft.com/office/officeart/2005/8/layout/vList2"/>
    <dgm:cxn modelId="{D8EAE034-CB6C-4B44-A06E-DC87049D8296}" type="presParOf" srcId="{612116FE-9061-44B1-A457-8F1AFBD162E0}" destId="{97CBBA99-26B9-4E2D-BA76-BF47FEBF0134}" srcOrd="6" destOrd="0" presId="urn:microsoft.com/office/officeart/2005/8/layout/vList2"/>
    <dgm:cxn modelId="{32D35D3C-FD2E-4625-81F3-528DDE417A78}" type="presParOf" srcId="{612116FE-9061-44B1-A457-8F1AFBD162E0}" destId="{9A22653A-B2DB-4D9E-A633-AD2EC219A723}" srcOrd="7" destOrd="0" presId="urn:microsoft.com/office/officeart/2005/8/layout/vList2"/>
    <dgm:cxn modelId="{7E544FB1-C461-40E5-9F3E-9155E41CDCDE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23081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42151" y="65232"/>
        <a:ext cx="7150456" cy="779158"/>
      </dsp:txXfrm>
    </dsp:sp>
    <dsp:sp modelId="{ACAD381E-21DC-4C07-8FDD-119C2EC3BB2E}">
      <dsp:nvSpPr>
        <dsp:cNvPr id="0" name=""/>
        <dsp:cNvSpPr/>
      </dsp:nvSpPr>
      <dsp:spPr>
        <a:xfrm>
          <a:off x="0" y="9623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Vlasta Šujanová</a:t>
          </a:r>
          <a:endParaRPr lang="cs-CZ" sz="1800" kern="1200" dirty="0"/>
        </a:p>
      </dsp:txBody>
      <dsp:txXfrm>
        <a:off x="42151" y="1004487"/>
        <a:ext cx="7150456" cy="779158"/>
      </dsp:txXfrm>
    </dsp:sp>
    <dsp:sp modelId="{1C4BCB69-D3A6-4CCF-9871-D9B9359B8159}">
      <dsp:nvSpPr>
        <dsp:cNvPr id="0" name=""/>
        <dsp:cNvSpPr/>
      </dsp:nvSpPr>
      <dsp:spPr>
        <a:xfrm>
          <a:off x="0" y="18776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Čtení a psaní slov s hláskami  </a:t>
          </a:r>
          <a:r>
            <a:rPr lang="cs-CZ" sz="1800" kern="1200" dirty="0" smtClean="0"/>
            <a:t>H CH</a:t>
          </a:r>
          <a:endParaRPr lang="cs-CZ" sz="1800" kern="1200" dirty="0"/>
        </a:p>
      </dsp:txBody>
      <dsp:txXfrm>
        <a:off x="42151" y="1919786"/>
        <a:ext cx="7150456" cy="779158"/>
      </dsp:txXfrm>
    </dsp:sp>
    <dsp:sp modelId="{97CBBA99-26B9-4E2D-BA76-BF47FEBF0134}">
      <dsp:nvSpPr>
        <dsp:cNvPr id="0" name=""/>
        <dsp:cNvSpPr/>
      </dsp:nvSpPr>
      <dsp:spPr>
        <a:xfrm>
          <a:off x="0" y="27929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</a:t>
          </a:r>
          <a:r>
            <a:rPr lang="cs-CZ" sz="1800" kern="1200" dirty="0" smtClean="0"/>
            <a:t>39</a:t>
          </a:r>
          <a:endParaRPr lang="cs-CZ" sz="1800" kern="1200" dirty="0"/>
        </a:p>
      </dsp:txBody>
      <dsp:txXfrm>
        <a:off x="42151" y="2835087"/>
        <a:ext cx="7150456" cy="779158"/>
      </dsp:txXfrm>
    </dsp:sp>
    <dsp:sp modelId="{B1DDF1AD-3BC2-43B8-A8D0-A33120EFAF7C}">
      <dsp:nvSpPr>
        <dsp:cNvPr id="0" name=""/>
        <dsp:cNvSpPr/>
      </dsp:nvSpPr>
      <dsp:spPr>
        <a:xfrm>
          <a:off x="0" y="37082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20.2.2013</a:t>
          </a:r>
          <a:endParaRPr lang="cs-CZ" sz="1800" kern="1200" dirty="0"/>
        </a:p>
      </dsp:txBody>
      <dsp:txXfrm>
        <a:off x="42151" y="3750386"/>
        <a:ext cx="7150456" cy="779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407F8B9-3B9B-4B40-A972-2DC7F221ECC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17F6DF2-9E12-4018-86F5-860A8285BE7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microsoft.com/office/2007/relationships/diagramDrawing" Target="../diagrams/drawing2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12" Type="http://schemas.openxmlformats.org/officeDocument/2006/relationships/diagramColors" Target="../diagrams/colors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diagramQuickStyle" Target="../diagrams/quickStyle2.xml"/><Relationship Id="rId5" Type="http://schemas.openxmlformats.org/officeDocument/2006/relationships/diagramColors" Target="../diagrams/colors1.xml"/><Relationship Id="rId10" Type="http://schemas.openxmlformats.org/officeDocument/2006/relationships/diagramLayout" Target="../diagrams/layout2.xml"/><Relationship Id="rId4" Type="http://schemas.openxmlformats.org/officeDocument/2006/relationships/diagramQuickStyle" Target="../diagrams/quickStyle1.xml"/><Relationship Id="rId9" Type="http://schemas.openxmlformats.org/officeDocument/2006/relationships/diagramData" Target="../diagrams/data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jpeg"/><Relationship Id="rId4" Type="http://schemas.openxmlformats.org/officeDocument/2006/relationships/image" Target="../media/image6.gif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6146115"/>
              </p:ext>
            </p:extLst>
          </p:nvPr>
        </p:nvGraphicFramePr>
        <p:xfrm>
          <a:off x="3337992" y="29768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033" y="5028380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75" y="1122363"/>
            <a:ext cx="7231063" cy="462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075" y="1274763"/>
            <a:ext cx="7231063" cy="462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6855034"/>
              </p:ext>
            </p:extLst>
          </p:nvPr>
        </p:nvGraphicFramePr>
        <p:xfrm>
          <a:off x="683568" y="116632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7868705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výkladové,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čtení a psaní slov s hláskami H,CH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slova s hláskami H, CH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</a:t>
            </a:r>
            <a:r>
              <a:rPr lang="cs-CZ" dirty="0" smtClean="0"/>
              <a:t>1.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6 -7  </a:t>
            </a:r>
            <a:r>
              <a:rPr lang="cs-CZ" dirty="0"/>
              <a:t>let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8360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Michal    nohy   střecha    blecha    hroch</a:t>
            </a:r>
          </a:p>
          <a:p>
            <a:endParaRPr lang="cs-CZ" sz="2800" dirty="0" smtClean="0"/>
          </a:p>
          <a:p>
            <a:r>
              <a:rPr lang="cs-CZ" sz="2800" dirty="0" smtClean="0"/>
              <a:t>KÝCHÁ     ZÁHON     HOTEL    CHLÉB</a:t>
            </a:r>
          </a:p>
          <a:p>
            <a:endParaRPr lang="cs-CZ" sz="2800" dirty="0" smtClean="0"/>
          </a:p>
          <a:p>
            <a:r>
              <a:rPr lang="cs-CZ" sz="2800" dirty="0" smtClean="0"/>
              <a:t>mnoho    nehet   chůva   chápe   hokej</a:t>
            </a:r>
          </a:p>
          <a:p>
            <a:endParaRPr lang="cs-CZ" sz="2800" dirty="0"/>
          </a:p>
          <a:p>
            <a:r>
              <a:rPr lang="cs-CZ" sz="2800" dirty="0" smtClean="0"/>
              <a:t>Praha   Honza   chlap  housata   vchod  hůl</a:t>
            </a:r>
          </a:p>
          <a:p>
            <a:endParaRPr lang="cs-CZ" sz="2800" dirty="0"/>
          </a:p>
          <a:p>
            <a:r>
              <a:rPr lang="cs-CZ" sz="2800" dirty="0" smtClean="0"/>
              <a:t>VZDUCH   ZÁHON    DUHA   SMÍCH   ROHY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podtrhni ve  slovech 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70C0"/>
                </a:solidFill>
              </a:rPr>
              <a:t>CH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288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 slova  na    </a:t>
            </a:r>
            <a:r>
              <a:rPr lang="cs-CZ" dirty="0" smtClean="0">
                <a:solidFill>
                  <a:srgbClr val="FF0000"/>
                </a:solidFill>
              </a:rPr>
              <a:t>H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CH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0MGM\AppData\Local\Microsoft\Windows\Temporary Internet Files\Content.IE5\WBAGLD88\MC9003056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56" y="4145756"/>
            <a:ext cx="1809750" cy="169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SGYGH6XR\MC9000304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446" y="3706223"/>
            <a:ext cx="1655762" cy="2100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SKQ0QANH\MM90028328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752" y="3475453"/>
            <a:ext cx="1301680" cy="130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SKQ0QANH\MC9004102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610" y="4053796"/>
            <a:ext cx="13906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MGM\AppData\Local\Microsoft\Windows\Temporary Internet Files\Content.IE5\SGYGH6XR\MC9003469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183188"/>
            <a:ext cx="18288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MGM\AppData\Local\Microsoft\Windows\Temporary Internet Files\Content.IE5\XT06UYIZ\MP9004048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02143" y="1955998"/>
            <a:ext cx="1645518" cy="117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MGM\AppData\Local\Microsoft\Windows\Temporary Internet Files\Content.IE5\XT06UYIZ\MP9004053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12727"/>
            <a:ext cx="1944539" cy="138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MGM\AppData\Local\Microsoft\Windows\Temporary Internet Files\Content.IE5\SKQ0QANH\MP9004025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641" y="2925477"/>
            <a:ext cx="1220279" cy="12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0MGM\AppData\Local\Microsoft\Windows\Temporary Internet Files\Content.IE5\WBAGLD88\MP90040284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315" y="1691425"/>
            <a:ext cx="2272688" cy="170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0MGM\AppData\Local\Microsoft\Windows\Temporary Internet Files\Content.IE5\SGYGH6XR\MC90019990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31" y="1691425"/>
            <a:ext cx="1728788" cy="180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MGM\AppData\Local\Microsoft\Windows\Temporary Internet Files\Content.IE5\WBAGLD88\MC90031134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044" y="1266229"/>
            <a:ext cx="1819275" cy="137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40845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44424" y="1481328"/>
            <a:ext cx="7242376" cy="4525963"/>
          </a:xfrm>
        </p:spPr>
        <p:txBody>
          <a:bodyPr/>
          <a:lstStyle/>
          <a:p>
            <a:r>
              <a:rPr lang="cs-CZ" dirty="0" smtClean="0"/>
              <a:t>-OKEJ          NO-Y        -LUPY       NE-ET</a:t>
            </a:r>
          </a:p>
          <a:p>
            <a:endParaRPr lang="cs-CZ" dirty="0"/>
          </a:p>
          <a:p>
            <a:r>
              <a:rPr lang="cs-CZ" dirty="0" smtClean="0"/>
              <a:t>STŘE-A     -LÉB     -ŮL   -YNEK      -ŮVA</a:t>
            </a:r>
          </a:p>
          <a:p>
            <a:endParaRPr lang="cs-CZ" dirty="0"/>
          </a:p>
          <a:p>
            <a:r>
              <a:rPr lang="cs-CZ" dirty="0" smtClean="0"/>
              <a:t>BU-TA       ZÁ-ON     KÝ-Á     -OBOT</a:t>
            </a:r>
          </a:p>
          <a:p>
            <a:endParaRPr lang="cs-CZ" dirty="0"/>
          </a:p>
          <a:p>
            <a:r>
              <a:rPr lang="cs-CZ" dirty="0" smtClean="0"/>
              <a:t>              -OTEL    BŘI-O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doplň   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70C0"/>
                </a:solidFill>
              </a:rPr>
              <a:t>CH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0MGM\AppData\Local\Microsoft\Windows\Temporary Internet Files\Content.IE5\XT06UYIZ\MC900326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1577975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XT06UYIZ\MC900013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548" y="4071762"/>
            <a:ext cx="1446213" cy="119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13877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chalupa_____________  nohy__________________</a:t>
            </a:r>
          </a:p>
          <a:p>
            <a:endParaRPr lang="cs-CZ" dirty="0"/>
          </a:p>
          <a:p>
            <a:r>
              <a:rPr lang="cs-CZ" dirty="0" smtClean="0"/>
              <a:t>Michal ______________  Hanka________________</a:t>
            </a:r>
          </a:p>
          <a:p>
            <a:endParaRPr lang="cs-CZ" dirty="0"/>
          </a:p>
          <a:p>
            <a:r>
              <a:rPr lang="cs-CZ" dirty="0" smtClean="0"/>
              <a:t>buchty______________  hotel__________________</a:t>
            </a:r>
          </a:p>
          <a:p>
            <a:endParaRPr lang="cs-CZ" dirty="0"/>
          </a:p>
          <a:p>
            <a:r>
              <a:rPr lang="cs-CZ" dirty="0" smtClean="0"/>
              <a:t>Chomutov___________  Hynek________________</a:t>
            </a:r>
          </a:p>
          <a:p>
            <a:endParaRPr lang="cs-CZ" dirty="0"/>
          </a:p>
          <a:p>
            <a:r>
              <a:rPr lang="cs-CZ" dirty="0" smtClean="0"/>
              <a:t>kniha_______________  vzduch________________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 psacím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389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7160" y="149063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 4věty  ze  4dílků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3589040" y="3140968"/>
            <a:ext cx="1323687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pojedou</a:t>
            </a:r>
            <a:endParaRPr lang="cs-CZ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7236296" y="2852936"/>
            <a:ext cx="120243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</a:t>
            </a: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3131840" y="220486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vaří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6084168" y="1844824"/>
            <a:ext cx="1033264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špenát.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1763688" y="2457472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bude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6084168" y="429309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plete</a:t>
            </a:r>
            <a:endParaRPr lang="cs-CZ" dirty="0"/>
          </a:p>
        </p:txBody>
      </p:sp>
      <p:sp>
        <p:nvSpPr>
          <p:cNvPr id="10" name="Vývojový diagram: postup 9"/>
          <p:cNvSpPr/>
          <p:nvPr/>
        </p:nvSpPr>
        <p:spPr>
          <a:xfrm>
            <a:off x="4345124" y="490574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auto.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2678088" y="4005064"/>
            <a:ext cx="136815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modrý</a:t>
            </a:r>
            <a:endParaRPr lang="cs-CZ" dirty="0"/>
          </a:p>
        </p:txBody>
      </p:sp>
      <p:sp>
        <p:nvSpPr>
          <p:cNvPr id="12" name="Vývojový diagram: postup 11"/>
          <p:cNvSpPr/>
          <p:nvPr/>
        </p:nvSpPr>
        <p:spPr>
          <a:xfrm>
            <a:off x="539552" y="3634121"/>
            <a:ext cx="1418456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opravovat</a:t>
            </a:r>
            <a:endParaRPr lang="cs-CZ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724997" y="4617712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svetr.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7574632" y="4575901"/>
            <a:ext cx="1321296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večeři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6192838" y="5518392"/>
            <a:ext cx="1381794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výlet.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5868144" y="3447292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zítra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4644008" y="1988840"/>
            <a:ext cx="123103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Tatínek</a:t>
            </a:r>
            <a:endParaRPr lang="cs-CZ" dirty="0"/>
          </a:p>
        </p:txBody>
      </p:sp>
      <p:sp>
        <p:nvSpPr>
          <p:cNvPr id="18" name="Vývojový diagram: postup 17"/>
          <p:cNvSpPr/>
          <p:nvPr/>
        </p:nvSpPr>
        <p:spPr>
          <a:xfrm>
            <a:off x="7380312" y="1844824"/>
            <a:ext cx="1346448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1043608" y="1617704"/>
            <a:ext cx="136815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Eva a Petr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WBAGLD88\MC900232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926" y="4630185"/>
            <a:ext cx="2413000" cy="177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SGYGH6XR\MC900089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838" y="14288"/>
            <a:ext cx="1825625" cy="159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787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7160" y="149063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2722553" y="1658022"/>
            <a:ext cx="1323687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pojedou</a:t>
            </a:r>
            <a:endParaRPr lang="cs-CZ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1126468" y="4323861"/>
            <a:ext cx="120243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</a:t>
            </a: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2754924" y="3364105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vaří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5918495" y="3344263"/>
            <a:ext cx="1033264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špenát.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597226" y="247745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bude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927196" y="4324161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plete</a:t>
            </a:r>
            <a:endParaRPr lang="cs-CZ" dirty="0"/>
          </a:p>
        </p:txBody>
      </p:sp>
      <p:sp>
        <p:nvSpPr>
          <p:cNvPr id="10" name="Vývojový diagram: postup 9"/>
          <p:cNvSpPr/>
          <p:nvPr/>
        </p:nvSpPr>
        <p:spPr>
          <a:xfrm>
            <a:off x="5587469" y="2487937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auto.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4219317" y="4293096"/>
            <a:ext cx="136815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modrý</a:t>
            </a:r>
            <a:endParaRPr lang="cs-CZ" dirty="0"/>
          </a:p>
        </p:txBody>
      </p:sp>
      <p:sp>
        <p:nvSpPr>
          <p:cNvPr id="12" name="Vývojový diagram: postup 11"/>
          <p:cNvSpPr/>
          <p:nvPr/>
        </p:nvSpPr>
        <p:spPr>
          <a:xfrm>
            <a:off x="3875184" y="2457472"/>
            <a:ext cx="1418456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opravovat</a:t>
            </a:r>
            <a:endParaRPr lang="cs-CZ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5913068" y="429309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svetr.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4141676" y="3373867"/>
            <a:ext cx="1321296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večeři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5572158" y="1639708"/>
            <a:ext cx="1255309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výlet.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4345124" y="168251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zítra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1043608" y="2457472"/>
            <a:ext cx="123103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Tatínek</a:t>
            </a:r>
            <a:endParaRPr lang="cs-CZ" dirty="0"/>
          </a:p>
        </p:txBody>
      </p:sp>
      <p:sp>
        <p:nvSpPr>
          <p:cNvPr id="18" name="Vývojový diagram: postup 17"/>
          <p:cNvSpPr/>
          <p:nvPr/>
        </p:nvSpPr>
        <p:spPr>
          <a:xfrm>
            <a:off x="1096074" y="3465584"/>
            <a:ext cx="1346448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1043608" y="1617704"/>
            <a:ext cx="136815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Eva a Petr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WBAGLD88\MC900232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926" y="4630185"/>
            <a:ext cx="2413000" cy="177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SGYGH6XR\MC900089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838" y="14288"/>
            <a:ext cx="1825625" cy="159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304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Náš pes má rád kosti a laso.</a:t>
            </a:r>
          </a:p>
          <a:p>
            <a:r>
              <a:rPr lang="cs-CZ" sz="2800" dirty="0" smtClean="0"/>
              <a:t>Jirka bije k večeři kakao.</a:t>
            </a:r>
          </a:p>
          <a:p>
            <a:r>
              <a:rPr lang="cs-CZ" sz="2800" dirty="0" smtClean="0"/>
              <a:t>Chodím do první křídy.</a:t>
            </a:r>
          </a:p>
          <a:p>
            <a:r>
              <a:rPr lang="cs-CZ" sz="2800" dirty="0" smtClean="0"/>
              <a:t>Hynek hraje </a:t>
            </a:r>
            <a:r>
              <a:rPr lang="cs-CZ" sz="2800" dirty="0" err="1" smtClean="0"/>
              <a:t>chokej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Večer mě bolelo </a:t>
            </a:r>
            <a:r>
              <a:rPr lang="cs-CZ" sz="2800" dirty="0" err="1" smtClean="0"/>
              <a:t>břiho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U lesa stála dřevěná </a:t>
            </a:r>
            <a:r>
              <a:rPr lang="cs-CZ" sz="2800" dirty="0" err="1" smtClean="0"/>
              <a:t>halupa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Píhá</a:t>
            </a:r>
            <a:r>
              <a:rPr lang="cs-CZ" sz="2800" dirty="0" smtClean="0"/>
              <a:t> mne v krku.</a:t>
            </a:r>
          </a:p>
          <a:p>
            <a:r>
              <a:rPr lang="cs-CZ" sz="2800" dirty="0" smtClean="0"/>
              <a:t>Cesta z vesnice vede na </a:t>
            </a:r>
            <a:r>
              <a:rPr lang="cs-CZ" sz="2800" dirty="0" err="1" smtClean="0"/>
              <a:t>lih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 věty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WBAGLD88\MP900431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638" y="3861048"/>
            <a:ext cx="2913140" cy="202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1112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SGYGH6XR\MC900434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3056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0MGM\AppData\Local\Microsoft\Windows\Temporary Internet Files\Content.IE5\WBAGLD88\MC9004258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12331"/>
            <a:ext cx="2009775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8083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213</TotalTime>
  <Words>304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anotace</vt:lpstr>
      <vt:lpstr>     podtrhni ve  slovech  H  CH</vt:lpstr>
      <vt:lpstr>najdi  slova  na    H    CH</vt:lpstr>
      <vt:lpstr>          doplň    H    CH</vt:lpstr>
      <vt:lpstr>napiš  psacím</vt:lpstr>
      <vt:lpstr>slož  4věty  ze  4dílků</vt:lpstr>
      <vt:lpstr>zkontroluj</vt:lpstr>
      <vt:lpstr>oprav  věty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19</cp:revision>
  <dcterms:created xsi:type="dcterms:W3CDTF">2013-05-25T13:23:29Z</dcterms:created>
  <dcterms:modified xsi:type="dcterms:W3CDTF">2013-05-27T05:48:08Z</dcterms:modified>
</cp:coreProperties>
</file>