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7" r:id="rId3"/>
    <p:sldId id="268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1B7FA-B340-4D26-9019-FAD790936F1B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2009F-953D-4A31-885C-B0A822A2C94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1B7FA-B340-4D26-9019-FAD790936F1B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2009F-953D-4A31-885C-B0A822A2C94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1B7FA-B340-4D26-9019-FAD790936F1B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2009F-953D-4A31-885C-B0A822A2C9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1B7FA-B340-4D26-9019-FAD790936F1B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2009F-953D-4A31-885C-B0A822A2C9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1B7FA-B340-4D26-9019-FAD790936F1B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2009F-953D-4A31-885C-B0A822A2C9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1B7FA-B340-4D26-9019-FAD790936F1B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2009F-953D-4A31-885C-B0A822A2C9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1B7FA-B340-4D26-9019-FAD790936F1B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2009F-953D-4A31-885C-B0A822A2C9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1B7FA-B340-4D26-9019-FAD790936F1B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2009F-953D-4A31-885C-B0A822A2C9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1B7FA-B340-4D26-9019-FAD790936F1B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2009F-953D-4A31-885C-B0A822A2C9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1B7FA-B340-4D26-9019-FAD790936F1B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2009F-953D-4A31-885C-B0A822A2C9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F1B7FA-B340-4D26-9019-FAD790936F1B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2009F-953D-4A31-885C-B0A822A2C9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B84C9-C1D6-43F3-92D8-5C81D8277F3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2068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C1243-F44F-4F7D-9005-B2FAF9F1A03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84010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21DD7-7260-4699-8B31-CC972BF8548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64954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BA198-520B-4216-A4E1-08B80DBD72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853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350DC-50C7-4543-AE5F-C40236163F2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0136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70EC0-D574-4BC0-80B4-6472D7B60DE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12458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8F576-B4C7-42B8-B41A-94956CAE4AB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36350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1E72D-6AFA-4160-A940-20B288A1F6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7312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3E78E-77ED-4B19-9AB4-088F3BE5C3C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3372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A6A80-24D1-4AF9-A004-4249DC9721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43661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38B4F-2048-4589-A63E-8F91B538094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9336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C4F1B7FA-B340-4D26-9019-FAD790936F1B}" type="datetimeFigureOut">
              <a:rPr lang="cs-CZ" smtClean="0"/>
              <a:t>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1D02009F-953D-4A31-885C-B0A822A2C94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E9221FA-6A43-4B8A-BA98-405B66F931AE}" type="slidenum">
              <a:rPr lang="cs-CZ">
                <a:solidFill>
                  <a:srgbClr val="FFFFFF"/>
                </a:solidFill>
                <a:latin typeface="Times New Roman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98309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slide" Target="slide10.xml"/><Relationship Id="rId4" Type="http://schemas.openxmlformats.org/officeDocument/2006/relationships/slide" Target="slide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ŠABLONA 32</a:t>
            </a:r>
            <a:endParaRPr lang="cs-CZ" sz="40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5013176"/>
            <a:ext cx="7924800" cy="149961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40640" y="3717032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smtClean="0">
                <a:solidFill>
                  <a:srgbClr val="FFFFFF"/>
                </a:solidFill>
              </a:rPr>
              <a:t>VY_32_INOVACE_05_32_ČLOVĚK </a:t>
            </a:r>
            <a:r>
              <a:rPr lang="cs-CZ" sz="2400" dirty="0" smtClean="0">
                <a:solidFill>
                  <a:srgbClr val="FFFFFF"/>
                </a:solidFill>
              </a:rPr>
              <a:t>A ENERGIE</a:t>
            </a:r>
            <a:endParaRPr lang="cs-CZ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7743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/>
              <a:t>Prezentace může sloužit jako výkladové, opakovací učivo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/>
              <a:t>Mgr. Martin </a:t>
            </a:r>
            <a:r>
              <a:rPr lang="cs-CZ" sz="1800" dirty="0" smtClean="0"/>
              <a:t>Palát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/>
              <a:t>Čeština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sz="1800" dirty="0"/>
              <a:t> obohacení a rozšíření učiva na téma </a:t>
            </a:r>
            <a:r>
              <a:rPr lang="cs-CZ" sz="1800" dirty="0" smtClean="0"/>
              <a:t>nerosty a horniny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/>
              <a:t>dataprojektor, interaktivní tabule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1800" dirty="0" smtClean="0"/>
              <a:t> energie, zdroje energie, elektrárny, </a:t>
            </a:r>
            <a:r>
              <a:rPr lang="cs-CZ" sz="1800" smtClean="0"/>
              <a:t>alternativní zdroje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/>
              <a:t>prezentace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/>
              <a:t>žák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/>
              <a:t>základní vzdělávání – první stupeň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/>
              <a:t>9 -11 let</a:t>
            </a:r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52925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energie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9043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Mezi energetické suroviny patří uhlí, ropa nebo zemní plyn. </a:t>
            </a:r>
          </a:p>
          <a:p>
            <a:r>
              <a:rPr lang="cs-CZ" sz="2800" dirty="0" smtClean="0"/>
              <a:t>Jejich hořením získáváme světlo a teplo.</a:t>
            </a:r>
          </a:p>
          <a:p>
            <a:r>
              <a:rPr lang="cs-CZ" sz="2800" dirty="0" smtClean="0"/>
              <a:t>V dnešní době lidé nejvíce potřebují elektrickou energii, kterou vyrábíme v elektrárnách.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31836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Elektrická energie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Většina strojů v továrnách potřebuje ke svému provozu světelnou a tepelnou energii.</a:t>
            </a:r>
          </a:p>
          <a:p>
            <a:r>
              <a:rPr lang="cs-CZ" sz="2400" dirty="0" smtClean="0"/>
              <a:t>Dříve člověk tuto energii získával přímo spalováním dřeva nebo uhlí, dnes už světlo a teplo získáváme  v průmyslových závodech, školách, nemocnicích nebo domácnostech prostřednictvím elektrické energie, která vytápí, svítí, pohání elektrické spotřebiče.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74572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Elektrárny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400" dirty="0" smtClean="0"/>
              <a:t>Většinu elektrické energie vyrábějí elektrické generátory v elektrárnách. </a:t>
            </a:r>
            <a:endParaRPr lang="cs-CZ" sz="2400" dirty="0"/>
          </a:p>
          <a:p>
            <a:r>
              <a:rPr lang="cs-CZ" sz="2400" dirty="0" smtClean="0"/>
              <a:t>V elektrárnách se mění jiné druhy energie na elektrickou.</a:t>
            </a:r>
          </a:p>
          <a:p>
            <a:r>
              <a:rPr lang="cs-CZ" sz="2400" u="sng" dirty="0" smtClean="0"/>
              <a:t>Známe tyto druhy elektráren</a:t>
            </a:r>
            <a:r>
              <a:rPr lang="cs-CZ" sz="2400" dirty="0" smtClean="0"/>
              <a:t>:</a:t>
            </a:r>
          </a:p>
          <a:p>
            <a:r>
              <a:rPr lang="cs-CZ" sz="2400" dirty="0" smtClean="0">
                <a:hlinkClick r:id="rId2" action="ppaction://hlinksldjump"/>
              </a:rPr>
              <a:t>Tepelné</a:t>
            </a:r>
            <a:endParaRPr lang="cs-CZ" sz="2400" dirty="0" smtClean="0"/>
          </a:p>
          <a:p>
            <a:r>
              <a:rPr lang="cs-CZ" sz="2400" dirty="0" smtClean="0">
                <a:hlinkClick r:id="rId3" action="ppaction://hlinksldjump"/>
              </a:rPr>
              <a:t>Jaderné</a:t>
            </a:r>
            <a:endParaRPr lang="cs-CZ" sz="2400" dirty="0" smtClean="0"/>
          </a:p>
          <a:p>
            <a:r>
              <a:rPr lang="cs-CZ" sz="2400" dirty="0" smtClean="0">
                <a:hlinkClick r:id="rId4" action="ppaction://hlinksldjump"/>
              </a:rPr>
              <a:t>Vodní</a:t>
            </a:r>
            <a:endParaRPr lang="cs-CZ" sz="2400" dirty="0" smtClean="0"/>
          </a:p>
          <a:p>
            <a:r>
              <a:rPr lang="cs-CZ" sz="2400" dirty="0" smtClean="0">
                <a:hlinkClick r:id="rId5" action="ppaction://hlinksldjump"/>
              </a:rPr>
              <a:t>Větrné</a:t>
            </a:r>
            <a:endParaRPr lang="cs-CZ" sz="2400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212976"/>
            <a:ext cx="3744416" cy="249627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707904" y="517434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generátor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7214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Tepelné elektrárny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Spalují uhlí, plyn, dřevěný odpad nebo olej a mění tak tepelnou energii na elektrickou.</a:t>
            </a:r>
          </a:p>
          <a:p>
            <a:r>
              <a:rPr lang="cs-CZ" sz="2000" dirty="0" smtClean="0"/>
              <a:t>U nás je najdeme nejčastěji v severních a severovýchodních Čechách.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3068960"/>
            <a:ext cx="5482564" cy="32400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827584" y="508518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Elektrárna Třebovice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24328" y="62068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1659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Jaderné elektrárny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Využívají energii ukrytou v jádrech atomů uranu.</a:t>
            </a:r>
          </a:p>
          <a:p>
            <a:r>
              <a:rPr lang="cs-CZ" sz="2400" dirty="0" smtClean="0"/>
              <a:t>U nás jsou v Dukovanech a v Temelíně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2708920"/>
            <a:ext cx="4028228" cy="302117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1907704" y="4219505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Dukovany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96336" y="62068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5602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elektrárny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2738264" cy="4114800"/>
          </a:xfrm>
        </p:spPr>
        <p:txBody>
          <a:bodyPr/>
          <a:lstStyle/>
          <a:p>
            <a:r>
              <a:rPr lang="cs-CZ" sz="2400" dirty="0" smtClean="0"/>
              <a:t>Přeměňují energii vody v přehradě v elektrickou energii.</a:t>
            </a:r>
          </a:p>
          <a:p>
            <a:r>
              <a:rPr lang="cs-CZ" sz="2400" dirty="0" smtClean="0"/>
              <a:t>U nás je hodně vodních elektráren na Vltavě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04664"/>
            <a:ext cx="3961394" cy="589257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5301208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6954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Větrné elektrárny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700808"/>
            <a:ext cx="3890392" cy="41148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Přeměňují energii větru na elektrickou energii.</a:t>
            </a:r>
          </a:p>
          <a:p>
            <a:r>
              <a:rPr lang="cs-CZ" sz="2800" dirty="0" smtClean="0"/>
              <a:t>U nás je třeba najdeme v Jeseníkách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0313" y="980728"/>
            <a:ext cx="3697856" cy="465313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99592" y="537321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8142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Alternativní zdroje energie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Naleziště energetických surovin (uhlí, ropy, plynu) jsou však na světě omezená, a při jejich těžbě a použití dochází k znečišťování vzduchu, vody i půdy.</a:t>
            </a:r>
          </a:p>
          <a:p>
            <a:r>
              <a:rPr lang="cs-CZ" sz="2800" dirty="0" smtClean="0"/>
              <a:t>Vědci proto hledají i jiné zdroje energie, které se nazývají alternativní (doplňkové).</a:t>
            </a:r>
          </a:p>
          <a:p>
            <a:r>
              <a:rPr lang="cs-CZ" sz="2800" dirty="0" smtClean="0"/>
              <a:t>Snaží se například o využití větru, Slunce, moře nebo podzemních horkých pramenů.</a:t>
            </a:r>
          </a:p>
        </p:txBody>
      </p:sp>
    </p:spTree>
    <p:extLst>
      <p:ext uri="{BB962C8B-B14F-4D97-AF65-F5344CB8AC3E}">
        <p14:creationId xmlns:p14="http://schemas.microsoft.com/office/powerpoint/2010/main" val="4221974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Šetření energií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4394448" cy="41148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Spalováním paliv se do ovzduší dostávám prach, popel a kouřové plyny. Naše životní prostředí je tak znečišťováno, hynou rostliny a živočichové. Zhoršuje se také naše zdraví.</a:t>
            </a:r>
          </a:p>
          <a:p>
            <a:r>
              <a:rPr lang="cs-CZ" sz="2000" dirty="0" smtClean="0"/>
              <a:t>Omezené zdroje a znečištění by měly vést k šetření s energií např. úspornými žárovkami, které mají delší životnost a nižší spotřebu energie.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404664"/>
            <a:ext cx="1636776" cy="5041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676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-Použité </a:t>
            </a:r>
            <a:r>
              <a:rPr lang="cs-CZ" dirty="0" smtClean="0"/>
              <a:t>obrázky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1600" dirty="0"/>
              <a:t>http://aa.ecn.cz/img_upload/e6ffb6c50bc1424ab10ecf09e063cd63/vysokenapeti01.jpg</a:t>
            </a:r>
          </a:p>
          <a:p>
            <a:r>
              <a:rPr lang="cs-CZ" sz="1600" dirty="0"/>
              <a:t>http://upload.wikimedia.org/wikipedia/commons/0/09/Elektr%C3%A1rna_T%C5%99ebovice.jpg</a:t>
            </a:r>
          </a:p>
          <a:p>
            <a:r>
              <a:rPr lang="cs-CZ" sz="1600" dirty="0"/>
              <a:t>http://upload.wikimedia.org/wikipedia/commons/4/4f/Modern_Steam_Turbine_Generator.jpg</a:t>
            </a:r>
          </a:p>
          <a:p>
            <a:r>
              <a:rPr lang="cs-CZ" sz="1600" dirty="0"/>
              <a:t>http://www.vyletnik.cz/images/vylet/uzivatele/barakuda/jaderna-elektrarna-dukovany-b99.jpg</a:t>
            </a:r>
          </a:p>
          <a:p>
            <a:r>
              <a:rPr lang="cs-CZ" sz="1600" dirty="0"/>
              <a:t>http://www.cez.cz/edee/content/file/o-spolecnosti/tiskove-zpravy/tz-strekov01.jpg</a:t>
            </a:r>
          </a:p>
          <a:p>
            <a:r>
              <a:rPr lang="cs-CZ" sz="1600" dirty="0"/>
              <a:t>http://www.3dsoftware.cz/upload/images_forum/37297.jpg</a:t>
            </a:r>
          </a:p>
          <a:p>
            <a:r>
              <a:rPr lang="cs-CZ" sz="1600" dirty="0"/>
              <a:t>http://www.otmtrade.cz/www/userFiles/lr42735.jpg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5007853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34</TotalTime>
  <Words>441</Words>
  <Application>Microsoft Office PowerPoint</Application>
  <PresentationFormat>Předvádění na obrazovce (4:3)</PresentationFormat>
  <Paragraphs>61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Horizont</vt:lpstr>
      <vt:lpstr>1_Horizont</vt:lpstr>
      <vt:lpstr>ŠABLONA 32</vt:lpstr>
      <vt:lpstr>Prezentace aplikace PowerPoint</vt:lpstr>
      <vt:lpstr>Člověk a energie</vt:lpstr>
      <vt:lpstr>Prezentace aplikace PowerPoint</vt:lpstr>
      <vt:lpstr>Elektrická energie</vt:lpstr>
      <vt:lpstr>Elektrárny</vt:lpstr>
      <vt:lpstr>Tepelné elektrárny</vt:lpstr>
      <vt:lpstr>Jaderné elektrárny</vt:lpstr>
      <vt:lpstr>Vodní elektrárny</vt:lpstr>
      <vt:lpstr>Větrné elektrárny</vt:lpstr>
      <vt:lpstr>Alternativní zdroje energie</vt:lpstr>
      <vt:lpstr>Šetření energií</vt:lpstr>
      <vt:lpstr>Zdroje -Použité obrázky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energie</dc:title>
  <dc:creator>Admin</dc:creator>
  <cp:lastModifiedBy>Admin</cp:lastModifiedBy>
  <cp:revision>9</cp:revision>
  <dcterms:created xsi:type="dcterms:W3CDTF">2011-09-04T19:56:49Z</dcterms:created>
  <dcterms:modified xsi:type="dcterms:W3CDTF">2012-01-06T08:50:42Z</dcterms:modified>
</cp:coreProperties>
</file>