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20.2.2013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40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1. ročník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Y="-4620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B27747-DF24-47CC-9C66-64E75067B159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37CBD551-9A8B-437B-B3D9-F764631DD7E2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5BDF01A-7FBB-407F-BAE4-EFD7008D6E1A}" type="presOf" srcId="{445C7998-7549-48B0-BD68-D4F0167F02E5}" destId="{7B541546-39A7-4633-AED0-6028788110D7}" srcOrd="0" destOrd="0" presId="urn:microsoft.com/office/officeart/2005/8/layout/vList2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C600EA23-C846-418B-981F-CC7AABDBAF1C}" type="presOf" srcId="{C73C7642-F245-4585-8F88-243F9FAEF6CA}" destId="{1C4BCB69-D3A6-4CCF-9871-D9B9359B8159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A0C90A0-4492-4A76-BD19-1C0C5826C11C}" type="presOf" srcId="{6B0205A6-422D-4956-AD89-0CEBCAE4530D}" destId="{B1DDF1AD-3BC2-43B8-A8D0-A33120EFAF7C}" srcOrd="0" destOrd="0" presId="urn:microsoft.com/office/officeart/2005/8/layout/vList2"/>
    <dgm:cxn modelId="{49CCA374-366F-4A87-86AD-EF9D97E9CC64}" type="presOf" srcId="{FBBFC3EA-9D9D-4F3A-BEA6-9C2C0E46BF20}" destId="{ACAD381E-21DC-4C07-8FDD-119C2EC3BB2E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149DD47A-7706-436A-A38D-F0566D805D81}" type="presParOf" srcId="{612116FE-9061-44B1-A457-8F1AFBD162E0}" destId="{7B541546-39A7-4633-AED0-6028788110D7}" srcOrd="0" destOrd="0" presId="urn:microsoft.com/office/officeart/2005/8/layout/vList2"/>
    <dgm:cxn modelId="{D8760A2D-D1D9-41C4-9C1D-3D61E8881DD0}" type="presParOf" srcId="{612116FE-9061-44B1-A457-8F1AFBD162E0}" destId="{9B9314F6-85CC-4C49-B24D-6AF5DF05D800}" srcOrd="1" destOrd="0" presId="urn:microsoft.com/office/officeart/2005/8/layout/vList2"/>
    <dgm:cxn modelId="{8D91758B-D610-4D66-B2F4-9181DF36608F}" type="presParOf" srcId="{612116FE-9061-44B1-A457-8F1AFBD162E0}" destId="{ACAD381E-21DC-4C07-8FDD-119C2EC3BB2E}" srcOrd="2" destOrd="0" presId="urn:microsoft.com/office/officeart/2005/8/layout/vList2"/>
    <dgm:cxn modelId="{0D923D5C-4D69-4B85-A30C-7DEF11006319}" type="presParOf" srcId="{612116FE-9061-44B1-A457-8F1AFBD162E0}" destId="{208194AD-7544-4854-B7A4-4A67E5453B54}" srcOrd="3" destOrd="0" presId="urn:microsoft.com/office/officeart/2005/8/layout/vList2"/>
    <dgm:cxn modelId="{7ADAA70C-FD09-4666-BA13-991BECB14DBA}" type="presParOf" srcId="{612116FE-9061-44B1-A457-8F1AFBD162E0}" destId="{1C4BCB69-D3A6-4CCF-9871-D9B9359B8159}" srcOrd="4" destOrd="0" presId="urn:microsoft.com/office/officeart/2005/8/layout/vList2"/>
    <dgm:cxn modelId="{A50542E0-8236-446A-B8B5-0E60F5BEEA17}" type="presParOf" srcId="{612116FE-9061-44B1-A457-8F1AFBD162E0}" destId="{34DE5943-AAB5-4DC3-B765-99B35FCB6ECD}" srcOrd="5" destOrd="0" presId="urn:microsoft.com/office/officeart/2005/8/layout/vList2"/>
    <dgm:cxn modelId="{B5D036BB-E7AC-46FF-8D6A-6D5F4FBFEBA5}" type="presParOf" srcId="{612116FE-9061-44B1-A457-8F1AFBD162E0}" destId="{97CBBA99-26B9-4E2D-BA76-BF47FEBF0134}" srcOrd="6" destOrd="0" presId="urn:microsoft.com/office/officeart/2005/8/layout/vList2"/>
    <dgm:cxn modelId="{5EFBB363-C69E-4409-99F1-D105C1432C20}" type="presParOf" srcId="{612116FE-9061-44B1-A457-8F1AFBD162E0}" destId="{9A22653A-B2DB-4D9E-A633-AD2EC219A723}" srcOrd="7" destOrd="0" presId="urn:microsoft.com/office/officeart/2005/8/layout/vList2"/>
    <dgm:cxn modelId="{6F70F67F-38BD-4DE1-AC1B-96370C3437BC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29817"/>
          <a:ext cx="7234758" cy="84942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/>
            <a:t>Název školy</a:t>
          </a:r>
          <a:r>
            <a:rPr lang="cs-CZ" sz="2200" b="1" kern="1200" dirty="0" smtClean="0"/>
            <a:t>: Základní škola a Mateřská škola Troskotovice, příspěvková organizace</a:t>
          </a:r>
          <a:endParaRPr lang="cs-CZ" sz="2200" kern="1200" dirty="0"/>
        </a:p>
      </dsp:txBody>
      <dsp:txXfrm>
        <a:off x="0" y="29817"/>
        <a:ext cx="7234758" cy="849420"/>
      </dsp:txXfrm>
    </dsp:sp>
    <dsp:sp modelId="{ACAD381E-21DC-4C07-8FDD-119C2EC3BB2E}">
      <dsp:nvSpPr>
        <dsp:cNvPr id="0" name=""/>
        <dsp:cNvSpPr/>
      </dsp:nvSpPr>
      <dsp:spPr>
        <a:xfrm>
          <a:off x="0" y="971875"/>
          <a:ext cx="7234758" cy="84942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102876"/>
                <a:satOff val="-1331"/>
                <a:lumOff val="16616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102876"/>
                <a:satOff val="-1331"/>
                <a:lumOff val="16616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Autor: Mgr. Vlasta Šujanová</a:t>
          </a:r>
          <a:endParaRPr lang="cs-CZ" sz="2200" kern="1200" dirty="0"/>
        </a:p>
      </dsp:txBody>
      <dsp:txXfrm>
        <a:off x="0" y="971875"/>
        <a:ext cx="7234758" cy="849420"/>
      </dsp:txXfrm>
    </dsp:sp>
    <dsp:sp modelId="{1C4BCB69-D3A6-4CCF-9871-D9B9359B8159}">
      <dsp:nvSpPr>
        <dsp:cNvPr id="0" name=""/>
        <dsp:cNvSpPr/>
      </dsp:nvSpPr>
      <dsp:spPr>
        <a:xfrm>
          <a:off x="0" y="1884655"/>
          <a:ext cx="7234758" cy="84942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205752"/>
                <a:satOff val="-2662"/>
                <a:lumOff val="33231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205752"/>
                <a:satOff val="-2662"/>
                <a:lumOff val="33231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/>
            <a:t>Téma</a:t>
          </a:r>
          <a:r>
            <a:rPr lang="cs-CZ" sz="2200" kern="1200" dirty="0" smtClean="0"/>
            <a:t>: Opakování 1. ročník</a:t>
          </a:r>
          <a:endParaRPr lang="cs-CZ" sz="2200" kern="1200" dirty="0"/>
        </a:p>
      </dsp:txBody>
      <dsp:txXfrm>
        <a:off x="0" y="1884655"/>
        <a:ext cx="7234758" cy="849420"/>
      </dsp:txXfrm>
    </dsp:sp>
    <dsp:sp modelId="{97CBBA99-26B9-4E2D-BA76-BF47FEBF0134}">
      <dsp:nvSpPr>
        <dsp:cNvPr id="0" name=""/>
        <dsp:cNvSpPr/>
      </dsp:nvSpPr>
      <dsp:spPr>
        <a:xfrm>
          <a:off x="0" y="2797436"/>
          <a:ext cx="7234758" cy="84942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205752"/>
                <a:satOff val="-2662"/>
                <a:lumOff val="33231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205752"/>
                <a:satOff val="-2662"/>
                <a:lumOff val="33231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Číslo projektu : 40</a:t>
          </a:r>
          <a:endParaRPr lang="cs-CZ" sz="2200" kern="1200" dirty="0"/>
        </a:p>
      </dsp:txBody>
      <dsp:txXfrm>
        <a:off x="0" y="2797436"/>
        <a:ext cx="7234758" cy="849420"/>
      </dsp:txXfrm>
    </dsp:sp>
    <dsp:sp modelId="{B1DDF1AD-3BC2-43B8-A8D0-A33120EFAF7C}">
      <dsp:nvSpPr>
        <dsp:cNvPr id="0" name=""/>
        <dsp:cNvSpPr/>
      </dsp:nvSpPr>
      <dsp:spPr>
        <a:xfrm>
          <a:off x="0" y="3710216"/>
          <a:ext cx="7234758" cy="849420"/>
        </a:xfrm>
        <a:prstGeom prst="roundRect">
          <a:avLst/>
        </a:prstGeom>
        <a:gradFill rotWithShape="0">
          <a:gsLst>
            <a:gs pos="28000">
              <a:schemeClr val="accent1">
                <a:shade val="50000"/>
                <a:hueOff val="102876"/>
                <a:satOff val="-1331"/>
                <a:lumOff val="16616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1">
                <a:shade val="50000"/>
                <a:hueOff val="102876"/>
                <a:satOff val="-1331"/>
                <a:lumOff val="16616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Vytvořeno: 20.2.2013</a:t>
          </a:r>
          <a:endParaRPr lang="cs-CZ" sz="2200" kern="1200" dirty="0"/>
        </a:p>
      </dsp:txBody>
      <dsp:txXfrm>
        <a:off x="0" y="3710216"/>
        <a:ext cx="7234758" cy="8494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4232-ED18-49D9-8136-BC0D34CE80F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1EC05-2144-428F-9906-8EC07A4BCC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4232-ED18-49D9-8136-BC0D34CE80F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1EC05-2144-428F-9906-8EC07A4BCC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4232-ED18-49D9-8136-BC0D34CE80F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1EC05-2144-428F-9906-8EC07A4BCC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4232-ED18-49D9-8136-BC0D34CE80F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1EC05-2144-428F-9906-8EC07A4BCC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4232-ED18-49D9-8136-BC0D34CE80F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1EC05-2144-428F-9906-8EC07A4BCC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4232-ED18-49D9-8136-BC0D34CE80F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1EC05-2144-428F-9906-8EC07A4BCC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4232-ED18-49D9-8136-BC0D34CE80F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1EC05-2144-428F-9906-8EC07A4BCC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4232-ED18-49D9-8136-BC0D34CE80F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1EC05-2144-428F-9906-8EC07A4BCC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4232-ED18-49D9-8136-BC0D34CE80F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1EC05-2144-428F-9906-8EC07A4BCC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4232-ED18-49D9-8136-BC0D34CE80F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1EC05-2144-428F-9906-8EC07A4BCC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34232-ED18-49D9-8136-BC0D34CE80F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1EC05-2144-428F-9906-8EC07A4BCC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6D34232-ED18-49D9-8136-BC0D34CE80FB}" type="datetimeFigureOut">
              <a:rPr lang="cs-CZ" smtClean="0"/>
              <a:pPr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EB1EC05-2144-428F-9906-8EC07A4BCC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37033" y="5028380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66582879"/>
              </p:ext>
            </p:extLst>
          </p:nvPr>
        </p:nvGraphicFramePr>
        <p:xfrm>
          <a:off x="683568" y="116632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823517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45720" indent="0">
              <a:buNone/>
              <a:defRPr/>
            </a:pPr>
            <a:endParaRPr lang="cs-CZ" dirty="0"/>
          </a:p>
          <a:p>
            <a:endParaRPr lang="cs-CZ" dirty="0"/>
          </a:p>
          <a:p>
            <a:pPr>
              <a:defRPr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Anotace: </a:t>
            </a:r>
            <a:r>
              <a:rPr lang="cs-CZ" dirty="0"/>
              <a:t>Prezentace může sloužit seznamovací a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dirty="0"/>
              <a:t> </a:t>
            </a:r>
            <a:r>
              <a:rPr lang="cs-CZ" dirty="0" smtClean="0"/>
              <a:t>orientace v textu, doplňování písmen</a:t>
            </a:r>
            <a:endParaRPr lang="cs-CZ" b="1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slova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slova s hláskami G F AU OU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 </a:t>
            </a:r>
            <a:r>
              <a:rPr lang="cs-CZ" dirty="0"/>
              <a:t>6-7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0149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JE TO MALÉ?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semeno  -semínko  rameno ________</a:t>
            </a:r>
          </a:p>
          <a:p>
            <a:r>
              <a:rPr lang="cs-CZ" sz="2800" dirty="0" smtClean="0"/>
              <a:t>rodina_________    rovina__________</a:t>
            </a:r>
          </a:p>
          <a:p>
            <a:r>
              <a:rPr lang="cs-CZ" sz="2800" dirty="0" smtClean="0"/>
              <a:t>palec__________   kočka__________</a:t>
            </a:r>
          </a:p>
          <a:p>
            <a:r>
              <a:rPr lang="cs-CZ" sz="2800" dirty="0" smtClean="0"/>
              <a:t>lev____________   koláč___________</a:t>
            </a:r>
          </a:p>
          <a:p>
            <a:r>
              <a:rPr lang="cs-CZ" sz="2800" dirty="0" smtClean="0"/>
              <a:t>dům___________   les_____________</a:t>
            </a:r>
          </a:p>
          <a:p>
            <a:r>
              <a:rPr lang="cs-CZ" sz="2800" dirty="0" smtClean="0"/>
              <a:t>nůž____________   míč____________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80311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 F  G  slova napiš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-</a:t>
            </a:r>
            <a:r>
              <a:rPr lang="cs-CZ" sz="3200" dirty="0" err="1" smtClean="0"/>
              <a:t>ilip</a:t>
            </a:r>
            <a:r>
              <a:rPr lang="cs-CZ" sz="3200" dirty="0" smtClean="0"/>
              <a:t>        -</a:t>
            </a:r>
            <a:r>
              <a:rPr lang="cs-CZ" sz="3200" dirty="0" err="1" smtClean="0"/>
              <a:t>ól</a:t>
            </a:r>
            <a:r>
              <a:rPr lang="cs-CZ" sz="3200" dirty="0" smtClean="0"/>
              <a:t>       -</a:t>
            </a:r>
            <a:r>
              <a:rPr lang="cs-CZ" sz="3200" dirty="0" err="1" smtClean="0"/>
              <a:t>aráž</a:t>
            </a:r>
            <a:r>
              <a:rPr lang="cs-CZ" sz="3200" dirty="0" smtClean="0"/>
              <a:t>       -azole</a:t>
            </a:r>
          </a:p>
          <a:p>
            <a:r>
              <a:rPr lang="cs-CZ" sz="3200" dirty="0" smtClean="0"/>
              <a:t>-</a:t>
            </a:r>
            <a:r>
              <a:rPr lang="cs-CZ" sz="3200" dirty="0" err="1" smtClean="0"/>
              <a:t>ranát</a:t>
            </a:r>
            <a:r>
              <a:rPr lang="cs-CZ" sz="3200" dirty="0" smtClean="0"/>
              <a:t>    -</a:t>
            </a:r>
            <a:r>
              <a:rPr lang="cs-CZ" sz="3200" dirty="0" err="1" smtClean="0"/>
              <a:t>erda</a:t>
            </a:r>
            <a:r>
              <a:rPr lang="cs-CZ" sz="3200" dirty="0" smtClean="0"/>
              <a:t>    -</a:t>
            </a:r>
            <a:r>
              <a:rPr lang="cs-CZ" sz="3200" dirty="0" err="1" smtClean="0"/>
              <a:t>umáky</a:t>
            </a:r>
            <a:r>
              <a:rPr lang="cs-CZ" sz="3200" dirty="0" smtClean="0"/>
              <a:t>   -</a:t>
            </a:r>
            <a:r>
              <a:rPr lang="cs-CZ" sz="3200" dirty="0" err="1" smtClean="0"/>
              <a:t>azela</a:t>
            </a:r>
            <a:endParaRPr lang="cs-CZ" sz="3200" dirty="0" smtClean="0"/>
          </a:p>
          <a:p>
            <a:r>
              <a:rPr lang="cs-CZ" sz="3200" dirty="0" smtClean="0"/>
              <a:t>-</a:t>
            </a:r>
            <a:r>
              <a:rPr lang="cs-CZ" sz="3200" dirty="0" err="1" smtClean="0"/>
              <a:t>ontána</a:t>
            </a:r>
            <a:r>
              <a:rPr lang="cs-CZ" sz="3200" dirty="0" smtClean="0"/>
              <a:t>  -</a:t>
            </a:r>
            <a:r>
              <a:rPr lang="cs-CZ" sz="3200" dirty="0" err="1" smtClean="0"/>
              <a:t>otka</a:t>
            </a:r>
            <a:r>
              <a:rPr lang="cs-CZ" sz="3200" dirty="0" smtClean="0"/>
              <a:t>    -</a:t>
            </a:r>
            <a:r>
              <a:rPr lang="cs-CZ" sz="3200" dirty="0" err="1" smtClean="0"/>
              <a:t>lóbus</a:t>
            </a:r>
            <a:r>
              <a:rPr lang="cs-CZ" sz="3200" dirty="0" smtClean="0"/>
              <a:t>    -</a:t>
            </a:r>
            <a:r>
              <a:rPr lang="cs-CZ" sz="3200" dirty="0" err="1" smtClean="0"/>
              <a:t>uma</a:t>
            </a:r>
            <a:endParaRPr lang="cs-CZ" sz="3200" dirty="0" smtClean="0"/>
          </a:p>
          <a:p>
            <a:r>
              <a:rPr lang="cs-CZ" sz="3200" dirty="0" err="1" smtClean="0"/>
              <a:t>le</a:t>
            </a:r>
            <a:r>
              <a:rPr lang="cs-CZ" sz="3200" dirty="0" smtClean="0"/>
              <a:t>-o      -</a:t>
            </a:r>
            <a:r>
              <a:rPr lang="cs-CZ" sz="3200" dirty="0" err="1" smtClean="0"/>
              <a:t>én</a:t>
            </a:r>
            <a:r>
              <a:rPr lang="cs-CZ" sz="3200" dirty="0" smtClean="0"/>
              <a:t>        -</a:t>
            </a:r>
            <a:r>
              <a:rPr lang="cs-CZ" sz="3200" dirty="0" err="1" smtClean="0"/>
              <a:t>íkus</a:t>
            </a:r>
            <a:r>
              <a:rPr lang="cs-CZ" sz="3200" dirty="0" smtClean="0"/>
              <a:t>      do-a</a:t>
            </a:r>
          </a:p>
          <a:p>
            <a:r>
              <a:rPr lang="cs-CZ" sz="3200" dirty="0" smtClean="0"/>
              <a:t>-</a:t>
            </a:r>
            <a:r>
              <a:rPr lang="cs-CZ" sz="3200" dirty="0" err="1" smtClean="0"/>
              <a:t>otbalista</a:t>
            </a:r>
            <a:r>
              <a:rPr lang="cs-CZ" sz="3200" dirty="0" smtClean="0"/>
              <a:t>   -aj-</a:t>
            </a:r>
            <a:r>
              <a:rPr lang="cs-CZ" sz="3200" dirty="0" err="1" smtClean="0"/>
              <a:t>ka</a:t>
            </a:r>
            <a:r>
              <a:rPr lang="cs-CZ" sz="3200" dirty="0" smtClean="0"/>
              <a:t>    -</a:t>
            </a:r>
            <a:r>
              <a:rPr lang="cs-CZ" sz="3200" dirty="0" err="1" smtClean="0"/>
              <a:t>araon</a:t>
            </a:r>
            <a:endParaRPr lang="cs-CZ" sz="3200" dirty="0" smtClean="0"/>
          </a:p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XT06UYIZ\MC9002153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77072"/>
            <a:ext cx="2521390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SKQ0QANH\MC9002152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59700" y="2557463"/>
            <a:ext cx="1181100" cy="187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0MGM\AppData\Local\Microsoft\Windows\Temporary Internet Files\Content.IE5\SKQ0QANH\MC9002152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9839" y="2420888"/>
            <a:ext cx="1181100" cy="187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604351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OU   AU   a slova napiš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--to      h--se     </a:t>
            </a:r>
            <a:r>
              <a:rPr lang="cs-CZ" sz="3200" dirty="0" err="1" smtClean="0"/>
              <a:t>kl</a:t>
            </a:r>
            <a:r>
              <a:rPr lang="cs-CZ" sz="3200" dirty="0" smtClean="0"/>
              <a:t>--n      pal--k</a:t>
            </a:r>
          </a:p>
          <a:p>
            <a:r>
              <a:rPr lang="cs-CZ" sz="3200" dirty="0" smtClean="0"/>
              <a:t>--</a:t>
            </a:r>
            <a:r>
              <a:rPr lang="cs-CZ" sz="3200" dirty="0" err="1" smtClean="0"/>
              <a:t>toservis</a:t>
            </a:r>
            <a:r>
              <a:rPr lang="cs-CZ" sz="3200" dirty="0" smtClean="0"/>
              <a:t>     br--k     </a:t>
            </a:r>
            <a:r>
              <a:rPr lang="cs-CZ" sz="3200" dirty="0" err="1" smtClean="0"/>
              <a:t>kosmon</a:t>
            </a:r>
            <a:r>
              <a:rPr lang="cs-CZ" sz="3200" dirty="0" smtClean="0"/>
              <a:t>--t</a:t>
            </a:r>
          </a:p>
          <a:p>
            <a:r>
              <a:rPr lang="cs-CZ" sz="3200" dirty="0" smtClean="0"/>
              <a:t>h--</a:t>
            </a:r>
            <a:r>
              <a:rPr lang="cs-CZ" sz="3200" dirty="0" err="1" smtClean="0"/>
              <a:t>sle</a:t>
            </a:r>
            <a:r>
              <a:rPr lang="cs-CZ" sz="3200" dirty="0" smtClean="0"/>
              <a:t>     --</a:t>
            </a:r>
            <a:r>
              <a:rPr lang="cs-CZ" sz="3200" dirty="0" err="1" smtClean="0"/>
              <a:t>tobus</a:t>
            </a:r>
            <a:r>
              <a:rPr lang="cs-CZ" sz="3200" dirty="0" smtClean="0"/>
              <a:t>    M--rek   k--</a:t>
            </a:r>
            <a:r>
              <a:rPr lang="cs-CZ" sz="3200" dirty="0" err="1" smtClean="0"/>
              <a:t>le</a:t>
            </a:r>
            <a:endParaRPr lang="cs-CZ" sz="3200" dirty="0" smtClean="0"/>
          </a:p>
          <a:p>
            <a:r>
              <a:rPr lang="cs-CZ" sz="3200" dirty="0" smtClean="0"/>
              <a:t>m--</a:t>
            </a:r>
            <a:r>
              <a:rPr lang="cs-CZ" sz="3200" dirty="0" err="1" smtClean="0"/>
              <a:t>ka</a:t>
            </a:r>
            <a:r>
              <a:rPr lang="cs-CZ" sz="3200" dirty="0" smtClean="0"/>
              <a:t>   s--na   l--da   s--sed</a:t>
            </a:r>
          </a:p>
          <a:p>
            <a:r>
              <a:rPr lang="cs-CZ" sz="3200" dirty="0" smtClean="0"/>
              <a:t>mel--n   --tomat    p--ta</a:t>
            </a:r>
            <a:endParaRPr lang="cs-CZ" sz="3200" dirty="0"/>
          </a:p>
        </p:txBody>
      </p:sp>
      <p:pic>
        <p:nvPicPr>
          <p:cNvPr id="2050" name="Picture 2" descr="C:\Users\0MGM\AppData\Local\Microsoft\Windows\Temporary Internet Files\Content.IE5\SGYGH6XR\MC9002378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3042" y="638175"/>
            <a:ext cx="2011362" cy="2862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SKQ0QANH\MC90043690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66850" y="404495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33194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to správně?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/>
              <a:t>Kráva vede Zdenu.</a:t>
            </a:r>
          </a:p>
          <a:p>
            <a:r>
              <a:rPr lang="cs-CZ" sz="3200" dirty="0" smtClean="0"/>
              <a:t>Maso jí Pepíka.</a:t>
            </a:r>
          </a:p>
          <a:p>
            <a:r>
              <a:rPr lang="cs-CZ" sz="3200" dirty="0" smtClean="0"/>
              <a:t>Síla má slona.</a:t>
            </a:r>
          </a:p>
          <a:p>
            <a:r>
              <a:rPr lang="cs-CZ" sz="3200" dirty="0" smtClean="0"/>
              <a:t>Miminko myje mámu.</a:t>
            </a:r>
          </a:p>
          <a:p>
            <a:r>
              <a:rPr lang="cs-CZ" sz="3200" dirty="0" smtClean="0"/>
              <a:t>Psaní posílá babičku.</a:t>
            </a:r>
          </a:p>
          <a:p>
            <a:r>
              <a:rPr lang="cs-CZ" sz="3200" dirty="0" smtClean="0"/>
              <a:t>Čaj  pije Jitku.</a:t>
            </a:r>
          </a:p>
          <a:p>
            <a:pPr marL="45720" indent="0">
              <a:buNone/>
            </a:pPr>
            <a:endParaRPr lang="cs-CZ" sz="3200" dirty="0" smtClean="0"/>
          </a:p>
          <a:p>
            <a:endParaRPr lang="cs-CZ" sz="3200" dirty="0"/>
          </a:p>
        </p:txBody>
      </p:sp>
      <p:pic>
        <p:nvPicPr>
          <p:cNvPr id="3074" name="Picture 2" descr="C:\Users\0MGM\AppData\Local\Microsoft\Windows\Temporary Internet Files\Content.IE5\SKQ0QANH\MP9004465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0648"/>
            <a:ext cx="2425525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WBAGLD88\MC9004240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149080"/>
            <a:ext cx="1971675" cy="193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46275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kdo dělá?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Učitelka        uklízí místnosti.</a:t>
            </a:r>
          </a:p>
          <a:p>
            <a:r>
              <a:rPr lang="cs-CZ" sz="2800" dirty="0" smtClean="0"/>
              <a:t>Hasič            učí psaní a počítání.</a:t>
            </a:r>
          </a:p>
          <a:p>
            <a:r>
              <a:rPr lang="cs-CZ" sz="2800" dirty="0" smtClean="0"/>
              <a:t>Zedník          tančí v divadle.</a:t>
            </a:r>
          </a:p>
          <a:p>
            <a:r>
              <a:rPr lang="cs-CZ" sz="2800" dirty="0" smtClean="0"/>
              <a:t>Zahradník     hasí plameny.</a:t>
            </a:r>
          </a:p>
          <a:p>
            <a:r>
              <a:rPr lang="cs-CZ" sz="2800" dirty="0" smtClean="0"/>
              <a:t>Tanečnice     pečuje o zahradu.</a:t>
            </a:r>
          </a:p>
          <a:p>
            <a:r>
              <a:rPr lang="cs-CZ" sz="2800" dirty="0" smtClean="0"/>
              <a:t>Uklízečka      staví domy a zdi.</a:t>
            </a:r>
            <a:endParaRPr lang="cs-CZ" sz="2800" dirty="0"/>
          </a:p>
        </p:txBody>
      </p:sp>
      <p:pic>
        <p:nvPicPr>
          <p:cNvPr id="4099" name="Picture 3" descr="C:\Users\0MGM\AppData\Local\Microsoft\Windows\Temporary Internet Files\Content.IE5\WBAGLD88\MC9002321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5922" y="3851308"/>
            <a:ext cx="1444028" cy="247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MGM\AppData\Local\Microsoft\Windows\Temporary Internet Files\Content.IE5\SGYGH6XR\MC9002516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692696"/>
            <a:ext cx="1446213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73169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 a  napiš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err="1" smtClean="0"/>
              <a:t>mimlino</a:t>
            </a:r>
            <a:r>
              <a:rPr lang="cs-CZ" sz="3200" dirty="0" smtClean="0"/>
              <a:t>           </a:t>
            </a:r>
            <a:r>
              <a:rPr lang="cs-CZ" sz="3200" dirty="0" err="1" smtClean="0"/>
              <a:t>jabluko</a:t>
            </a:r>
            <a:endParaRPr lang="cs-CZ" sz="3200" dirty="0" smtClean="0"/>
          </a:p>
          <a:p>
            <a:r>
              <a:rPr lang="cs-CZ" sz="3200" dirty="0" err="1" smtClean="0"/>
              <a:t>kahloty</a:t>
            </a:r>
            <a:r>
              <a:rPr lang="cs-CZ" sz="3200" dirty="0" smtClean="0"/>
              <a:t>            </a:t>
            </a:r>
            <a:r>
              <a:rPr lang="cs-CZ" sz="3200" dirty="0" err="1" smtClean="0"/>
              <a:t>hrunec</a:t>
            </a:r>
            <a:endParaRPr lang="cs-CZ" sz="3200" dirty="0" smtClean="0"/>
          </a:p>
          <a:p>
            <a:r>
              <a:rPr lang="cs-CZ" sz="3200" dirty="0" err="1" smtClean="0"/>
              <a:t>mlalíček</a:t>
            </a:r>
            <a:r>
              <a:rPr lang="cs-CZ" sz="3200" dirty="0" smtClean="0"/>
              <a:t>          </a:t>
            </a:r>
            <a:r>
              <a:rPr lang="cs-CZ" sz="3200" dirty="0" err="1" smtClean="0"/>
              <a:t>kloláček</a:t>
            </a:r>
            <a:endParaRPr lang="cs-CZ" sz="3200" dirty="0" smtClean="0"/>
          </a:p>
          <a:p>
            <a:r>
              <a:rPr lang="cs-CZ" sz="3200" dirty="0" err="1" smtClean="0"/>
              <a:t>ciblule</a:t>
            </a:r>
            <a:r>
              <a:rPr lang="cs-CZ" sz="3200" dirty="0" smtClean="0"/>
              <a:t>            </a:t>
            </a:r>
            <a:r>
              <a:rPr lang="cs-CZ" sz="3200" dirty="0" err="1" smtClean="0"/>
              <a:t>zoubebek</a:t>
            </a:r>
            <a:endParaRPr lang="cs-CZ" sz="3200" dirty="0" smtClean="0"/>
          </a:p>
          <a:p>
            <a:r>
              <a:rPr lang="cs-CZ" sz="3200" dirty="0" err="1" smtClean="0"/>
              <a:t>babika</a:t>
            </a:r>
            <a:r>
              <a:rPr lang="cs-CZ" sz="3200" dirty="0" smtClean="0"/>
              <a:t>            </a:t>
            </a:r>
            <a:r>
              <a:rPr lang="cs-CZ" sz="3200" dirty="0" err="1" smtClean="0"/>
              <a:t>žlarok</a:t>
            </a:r>
            <a:endParaRPr lang="cs-CZ" sz="3200" dirty="0" smtClean="0"/>
          </a:p>
          <a:p>
            <a:r>
              <a:rPr lang="cs-CZ" sz="3200" dirty="0" err="1" smtClean="0"/>
              <a:t>strecha</a:t>
            </a:r>
            <a:r>
              <a:rPr lang="cs-CZ" sz="3200" dirty="0" smtClean="0"/>
              <a:t>           </a:t>
            </a:r>
            <a:r>
              <a:rPr lang="cs-CZ" sz="3200" dirty="0" err="1" smtClean="0"/>
              <a:t>dějukuji</a:t>
            </a:r>
            <a:endParaRPr lang="cs-CZ" sz="3200" dirty="0" smtClean="0"/>
          </a:p>
          <a:p>
            <a:endParaRPr lang="cs-CZ" sz="3200" dirty="0"/>
          </a:p>
        </p:txBody>
      </p:sp>
      <p:pic>
        <p:nvPicPr>
          <p:cNvPr id="5123" name="Picture 3" descr="C:\Users\0MGM\AppData\Local\Microsoft\Windows\Temporary Internet Files\Content.IE5\SGYGH6XR\MC9001128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81128"/>
            <a:ext cx="2464421" cy="1769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MGM\AppData\Local\Microsoft\Windows\Temporary Internet Files\Content.IE5\SGYGH6XR\MC9004046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7758" y="548680"/>
            <a:ext cx="1841500" cy="151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MGM\AppData\Local\Microsoft\Windows\Temporary Internet Files\Content.IE5\SKQ0QANH\MC90044180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2708" y="2780928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5755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br>
              <a:rPr lang="cs-CZ" dirty="0" smtClean="0"/>
            </a:br>
            <a:r>
              <a:rPr lang="cs-CZ" sz="3200" dirty="0" smtClean="0"/>
              <a:t>www.office.</a:t>
            </a:r>
            <a:r>
              <a:rPr lang="cs-CZ" sz="3200" smtClean="0"/>
              <a:t>microsoft.com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0MGM\AppData\Local\Microsoft\Windows\Temporary Internet Files\Content.IE5\XT06UYIZ\MC900424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493962"/>
            <a:ext cx="1774825" cy="187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4305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145</TotalTime>
  <Words>313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Snímek 1</vt:lpstr>
      <vt:lpstr>anotace</vt:lpstr>
      <vt:lpstr>JAKÉ JE TO MALÉ?</vt:lpstr>
      <vt:lpstr>doplň   F  G  slova napiš</vt:lpstr>
      <vt:lpstr>doplň OU   AU   a slova napiš</vt:lpstr>
      <vt:lpstr>Jak je to správně?</vt:lpstr>
      <vt:lpstr>Co kdo dělá?</vt:lpstr>
      <vt:lpstr>oprav  a  napiš</vt:lpstr>
      <vt:lpstr>Zdroje: www.office.microsoft.com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Dum</cp:lastModifiedBy>
  <cp:revision>16</cp:revision>
  <dcterms:created xsi:type="dcterms:W3CDTF">2013-05-25T15:38:23Z</dcterms:created>
  <dcterms:modified xsi:type="dcterms:W3CDTF">2013-05-27T12:10:11Z</dcterms:modified>
</cp:coreProperties>
</file>