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outlineView">
  <p:normalViewPr showOutlineIcons="0">
    <p:restoredLeft sz="34559" autoAdjust="0"/>
    <p:restoredTop sz="86379" autoAdjust="0"/>
  </p:normalViewPr>
  <p:slideViewPr>
    <p:cSldViewPr>
      <p:cViewPr varScale="1">
        <p:scale>
          <a:sx n="68" d="100"/>
          <a:sy n="68" d="100"/>
        </p:scale>
        <p:origin x="-67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4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9152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2941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6509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0057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0657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374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1005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982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54954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75075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373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4C379F19-B9AB-4A1D-B30D-DDAF7DA4D58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469245FE-0B11-49DA-8385-7CD8B153EB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1460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rgbClr val="FFFFFF"/>
                </a:solidFill>
              </a:rPr>
              <a:t>VY_32_INOVACE_04_32_ENERGETICKÉ </a:t>
            </a:r>
            <a:r>
              <a:rPr lang="cs-CZ" sz="2400" dirty="0" smtClean="0">
                <a:solidFill>
                  <a:srgbClr val="FFFFFF"/>
                </a:solidFill>
              </a:rPr>
              <a:t>SUROVINY (PALIVA)</a:t>
            </a:r>
            <a:endParaRPr lang="cs-CZ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78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učivo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nerosty a horniny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nerosty, paliva, ropa, uhlí, zemní plyn, nafta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601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Energetické suroviny (paliva)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7441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Energetické suroviny, neboli paliva dělíme na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hlinkClick r:id="rId2" action="ppaction://hlinksldjump"/>
              </a:rPr>
              <a:t>Pevná – uhlí</a:t>
            </a:r>
            <a:endParaRPr lang="cs-CZ" sz="4400" dirty="0" smtClean="0"/>
          </a:p>
          <a:p>
            <a:r>
              <a:rPr lang="cs-CZ" sz="4400" dirty="0" smtClean="0">
                <a:hlinkClick r:id="rId3" action="ppaction://hlinksldjump"/>
              </a:rPr>
              <a:t>Kapalná – ropa</a:t>
            </a:r>
            <a:endParaRPr lang="cs-CZ" sz="4400" dirty="0" smtClean="0"/>
          </a:p>
          <a:p>
            <a:r>
              <a:rPr lang="cs-CZ" sz="4400" dirty="0" smtClean="0">
                <a:hlinkClick r:id="rId4" action="ppaction://hlinksldjump"/>
              </a:rPr>
              <a:t>Plynná – zemní plyn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4129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1370112" cy="652934"/>
          </a:xfrm>
        </p:spPr>
        <p:txBody>
          <a:bodyPr/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980728"/>
            <a:ext cx="7924800" cy="4114800"/>
          </a:xfrm>
        </p:spPr>
        <p:txBody>
          <a:bodyPr/>
          <a:lstStyle/>
          <a:p>
            <a:r>
              <a:rPr lang="cs-CZ" sz="2000" dirty="0" smtClean="0"/>
              <a:t>Uhlí je hornina složená převážně z uhlíku. Čím víc uhlíku uhlí obsahuje, tím je jeho barva tmavší. U nás se těží především hnědé uhlí, černé už méně.</a:t>
            </a:r>
          </a:p>
          <a:p>
            <a:r>
              <a:rPr lang="cs-CZ" sz="2000" dirty="0" smtClean="0"/>
              <a:t>Černé uhlí se těží v hlubinných dolech, hnědé uhlí se těží v povrchových dolech.</a:t>
            </a:r>
          </a:p>
          <a:p>
            <a:r>
              <a:rPr lang="cs-CZ" sz="2000" dirty="0" smtClean="0"/>
              <a:t>Uhlí </a:t>
            </a:r>
            <a:r>
              <a:rPr lang="cs-CZ" sz="2000" dirty="0" smtClean="0"/>
              <a:t>potřebujeme </a:t>
            </a:r>
            <a:r>
              <a:rPr lang="cs-CZ" sz="2000" dirty="0" smtClean="0"/>
              <a:t>hlavně k topení a k výrobě elektrické energie v tepelných elektrárnách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140968"/>
            <a:ext cx="4164247" cy="3259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03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243408"/>
            <a:ext cx="7924800" cy="1143000"/>
          </a:xfrm>
        </p:spPr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836712"/>
            <a:ext cx="7568075" cy="5676056"/>
          </a:xfrm>
        </p:spPr>
      </p:pic>
      <p:sp>
        <p:nvSpPr>
          <p:cNvPr id="5" name="TextovéPole 4"/>
          <p:cNvSpPr txBox="1"/>
          <p:nvPr/>
        </p:nvSpPr>
        <p:spPr>
          <a:xfrm>
            <a:off x="539552" y="98072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Tepelná elektrárna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127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052736"/>
            <a:ext cx="8136904" cy="5568137"/>
          </a:xfrm>
        </p:spPr>
      </p:pic>
      <p:sp>
        <p:nvSpPr>
          <p:cNvPr id="5" name="TextovéPole 4"/>
          <p:cNvSpPr txBox="1"/>
          <p:nvPr/>
        </p:nvSpPr>
        <p:spPr>
          <a:xfrm>
            <a:off x="467544" y="26064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Povrchové doly na hnědé uhlí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288" y="1166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17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 současnosti hospodářsky nejdůležitější energetická surovina společně se zemním plynem.</a:t>
            </a:r>
          </a:p>
          <a:p>
            <a:r>
              <a:rPr lang="cs-CZ" sz="2000" dirty="0" smtClean="0"/>
              <a:t>Vznikla pravděpodobně z odumřelých mikroorganizmů před mnoha miliony let.</a:t>
            </a:r>
          </a:p>
          <a:p>
            <a:r>
              <a:rPr lang="cs-CZ" sz="2000" dirty="0" smtClean="0"/>
              <a:t>Ropa bývá různobarevná od bělavé až po tmavě hnědou až černou.</a:t>
            </a:r>
          </a:p>
          <a:p>
            <a:r>
              <a:rPr lang="cs-CZ" sz="2000" dirty="0" smtClean="0"/>
              <a:t>Přepravuje se ropovody společně se zemním plynem.</a:t>
            </a:r>
          </a:p>
          <a:p>
            <a:r>
              <a:rPr lang="cs-CZ" sz="2000" dirty="0" smtClean="0"/>
              <a:t>Z ropy se vyrábí nafta a benzín, ale velké uplatnění má také při výrobě elektřiny a tepla, při výrobě plastů a různých chemikálií.</a:t>
            </a:r>
          </a:p>
          <a:p>
            <a:r>
              <a:rPr lang="cs-CZ" sz="2000" dirty="0" smtClean="0"/>
              <a:t>Mezi kontinenty se ropa přepravuje také v lodích zvaných tankery.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510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795282"/>
            <a:ext cx="7632848" cy="57246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8212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413" y="260648"/>
            <a:ext cx="7809189" cy="6192688"/>
          </a:xfrm>
        </p:spPr>
      </p:pic>
      <p:sp>
        <p:nvSpPr>
          <p:cNvPr id="5" name="TextovéPole 4"/>
          <p:cNvSpPr txBox="1"/>
          <p:nvPr/>
        </p:nvSpPr>
        <p:spPr>
          <a:xfrm>
            <a:off x="1259632" y="661338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Ropný tanker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67686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04664"/>
            <a:ext cx="8136904" cy="61026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436096" y="713744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Ropná těžní věž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6276" y="5805264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636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692696"/>
            <a:ext cx="2954288" cy="724942"/>
          </a:xfrm>
        </p:spPr>
        <p:txBody>
          <a:bodyPr/>
          <a:lstStyle/>
          <a:p>
            <a:r>
              <a:rPr lang="cs-CZ" dirty="0" smtClean="0"/>
              <a:t>Zemní plyn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Zemní plyn je u nás zaveden už téměř do všech obcí. Zemním plynem se vytápějí naše domácnosti, zemní plyn potřebujeme i k vaření nebo pečení.</a:t>
            </a:r>
          </a:p>
          <a:p>
            <a:r>
              <a:rPr lang="cs-CZ" sz="2000" dirty="0" smtClean="0"/>
              <a:t>Dobře nám slouží, ale je nebezpečný, protože je výbušný.</a:t>
            </a:r>
          </a:p>
          <a:p>
            <a:r>
              <a:rPr lang="cs-CZ" sz="2000" dirty="0" smtClean="0"/>
              <a:t>Zemní plyn se přepravuje v plynovodech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429000"/>
            <a:ext cx="3899925" cy="29249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2339752" y="522920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plynovod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58003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07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smtClean="0"/>
              <a:t>- obrázky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1400" dirty="0"/>
              <a:t>http://www.milanipc.com/GEPhotos/Coal-11x14.jpg</a:t>
            </a:r>
          </a:p>
          <a:p>
            <a:r>
              <a:rPr lang="cs-CZ" sz="1400" dirty="0"/>
              <a:t>http://www.ped.muni.cz/wbio/studium/stud_mat/Mat-mat/Kameny/ropa.jpg</a:t>
            </a:r>
          </a:p>
          <a:p>
            <a:r>
              <a:rPr lang="cs-CZ" sz="1400" dirty="0"/>
              <a:t>http://img5.rajce.idnes.cz/d0504/3/3718/3718714_0171a249d8182b28346c4c340616ed36/images/PICT0344.JPG</a:t>
            </a:r>
          </a:p>
          <a:p>
            <a:r>
              <a:rPr lang="cs-CZ" sz="1400" dirty="0"/>
              <a:t>http://atominfo.cz/wp-content/uploads/2011/02/kozienice.jpg</a:t>
            </a:r>
          </a:p>
          <a:p>
            <a:r>
              <a:rPr lang="cs-CZ" sz="1400" dirty="0"/>
              <a:t>http://static.panoramio.com/photos/original/21570423.jpg</a:t>
            </a:r>
          </a:p>
          <a:p>
            <a:r>
              <a:rPr lang="cs-CZ" sz="1400" dirty="0"/>
              <a:t>http://static.panoramio.com/photos/original/19769330.jpg</a:t>
            </a:r>
          </a:p>
          <a:p>
            <a:r>
              <a:rPr lang="cs-CZ" sz="1400" dirty="0"/>
              <a:t>http://www.ulastirmahaber.com/resimler/haberler/105.jpg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033705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50</TotalTime>
  <Words>341</Words>
  <Application>Microsoft Office PowerPoint</Application>
  <PresentationFormat>Předvádění na obrazovce (4:3)</PresentationFormat>
  <Paragraphs>48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Horizont</vt:lpstr>
      <vt:lpstr>1_Horizont</vt:lpstr>
      <vt:lpstr>ŠABLONA 32</vt:lpstr>
      <vt:lpstr>Prezentace aplikace PowerPoint</vt:lpstr>
      <vt:lpstr>Energetické suroviny (paliva)</vt:lpstr>
      <vt:lpstr>Energetické suroviny, neboli paliva dělíme na :</vt:lpstr>
      <vt:lpstr>uhlí</vt:lpstr>
      <vt:lpstr>Prezentace aplikace PowerPoint</vt:lpstr>
      <vt:lpstr>Prezentace aplikace PowerPoint</vt:lpstr>
      <vt:lpstr>Ropa</vt:lpstr>
      <vt:lpstr>Prezentace aplikace PowerPoint</vt:lpstr>
      <vt:lpstr>Prezentace aplikace PowerPoint</vt:lpstr>
      <vt:lpstr>Prezentace aplikace PowerPoint</vt:lpstr>
      <vt:lpstr>Zemní plyn</vt:lpstr>
      <vt:lpstr>Zdroje -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10</cp:revision>
  <dcterms:created xsi:type="dcterms:W3CDTF">2011-08-30T10:13:00Z</dcterms:created>
  <dcterms:modified xsi:type="dcterms:W3CDTF">2012-02-12T05:07:08Z</dcterms:modified>
</cp:coreProperties>
</file>