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304" r:id="rId3"/>
    <p:sldId id="305" r:id="rId4"/>
    <p:sldId id="306" r:id="rId5"/>
    <p:sldId id="307" r:id="rId6"/>
    <p:sldId id="310" r:id="rId7"/>
    <p:sldId id="261" r:id="rId8"/>
    <p:sldId id="273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ouby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ccharomyces_cerevisiae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rmillaria_ostoyae.jpg" TargetMode="External"/><Relationship Id="rId3" Type="http://schemas.openxmlformats.org/officeDocument/2006/relationships/hyperlink" Target="file:///\\commons.wikimedia.org\wiki\Hlavn%25C3%25AD_strana%3fuselang=cs" TargetMode="External"/><Relationship Id="rId7" Type="http://schemas.openxmlformats.org/officeDocument/2006/relationships/hyperlink" Target="http://de.wikipedia.org/wiki/User:W.J.Pilsak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dgrzybek.jpg" TargetMode="External"/><Relationship Id="rId5" Type="http://schemas.openxmlformats.org/officeDocument/2006/relationships/hyperlink" Target="http://pl.wikipedia.org/wiki/User:Brzeszczot" TargetMode="External"/><Relationship Id="rId10" Type="http://schemas.openxmlformats.org/officeDocument/2006/relationships/hyperlink" Target="http://cs.wikipedia.org/wiki/Soubor:S_cerevisiae_under_DIC_microscopy.jpg" TargetMode="External"/><Relationship Id="rId4" Type="http://schemas.openxmlformats.org/officeDocument/2006/relationships/hyperlink" Target="http://cs.wikipedia.org/wiki/Houby" TargetMode="External"/><Relationship Id="rId9" Type="http://schemas.openxmlformats.org/officeDocument/2006/relationships/hyperlink" Target="http://commons.wikimedia.org/wiki/User:Masur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User:Wimox" TargetMode="External"/><Relationship Id="rId2" Type="http://schemas.openxmlformats.org/officeDocument/2006/relationships/hyperlink" Target="http://cs.wikipedia.org/wiki/Saccharomyces_cerevisia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erschimmeltes_Brot_2008-12-07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14.5. 2013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Rozmanitost přírody.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VY_32_INOVACE_CAJS.4.B.18_ziva_priroda_houby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Živá příroda, houby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slouží </a:t>
            </a:r>
            <a:r>
              <a:rPr lang="cs-CZ" dirty="0" smtClean="0"/>
              <a:t>k </a:t>
            </a:r>
            <a:r>
              <a:rPr lang="cs-CZ" dirty="0"/>
              <a:t>výkladu nového </a:t>
            </a:r>
            <a:r>
              <a:rPr lang="cs-CZ" dirty="0" smtClean="0"/>
              <a:t>učiva o živé přírodě, o houbách.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Houby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Houby</a:t>
            </a:r>
            <a:r>
              <a:rPr lang="cs-CZ" dirty="0" smtClean="0"/>
              <a:t> – jsou samostatnou skupinou organismů</a:t>
            </a:r>
          </a:p>
          <a:p>
            <a:pPr marL="0" indent="0">
              <a:buNone/>
            </a:pPr>
            <a:r>
              <a:rPr lang="cs-CZ" dirty="0" smtClean="0"/>
              <a:t>       - tělo běžné lesní houby tvoří podhoubí </a:t>
            </a:r>
            <a:r>
              <a:rPr lang="cs-CZ" dirty="0" smtClean="0"/>
              <a:t>a </a:t>
            </a:r>
            <a:r>
              <a:rPr lang="cs-CZ" dirty="0" smtClean="0"/>
              <a:t>plodnice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plodnice se dělí na třeň a klobouk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hub: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4005064"/>
            <a:ext cx="4320480" cy="21602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Houby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nepravé</a:t>
            </a:r>
          </a:p>
          <a:p>
            <a:endParaRPr lang="cs-CZ" sz="2400" dirty="0"/>
          </a:p>
          <a:p>
            <a:r>
              <a:rPr lang="cs-CZ" sz="2400" dirty="0" smtClean="0"/>
              <a:t>                 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pravé – nižší</a:t>
            </a:r>
          </a:p>
          <a:p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vyšší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563888" y="4365104"/>
            <a:ext cx="216024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669482" y="5157192"/>
            <a:ext cx="216024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967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Houby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00808"/>
            <a:ext cx="237626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15716" y="4869160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Hřib hnědý</a:t>
            </a:r>
            <a:endParaRPr lang="cs-CZ" sz="1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47671"/>
            <a:ext cx="3316783" cy="2576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94287" y="5241116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Václavka smrková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2113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Houby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r>
              <a:rPr lang="cs-CZ" dirty="0" smtClean="0"/>
              <a:t> – některé jsou mnohem jednodušší,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  někdy </a:t>
            </a:r>
            <a:r>
              <a:rPr lang="cs-CZ" dirty="0" smtClean="0"/>
              <a:t>dokonce jednobuněčné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(kvasinky, plísně – paličkovec, </a:t>
            </a:r>
            <a:r>
              <a:rPr lang="cs-CZ" dirty="0" err="1" smtClean="0"/>
              <a:t>kropidlovec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252028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805264"/>
            <a:ext cx="36724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Kvasinky </a:t>
            </a:r>
            <a:r>
              <a:rPr lang="cs-CZ" sz="1600" i="1" dirty="0" err="1">
                <a:hlinkClick r:id="rId3" tooltip="Saccharomyces cerevisiae"/>
              </a:rPr>
              <a:t>Saccharomyces</a:t>
            </a:r>
            <a:r>
              <a:rPr lang="cs-CZ" sz="1600" i="1" dirty="0">
                <a:hlinkClick r:id="rId3" tooltip="Saccharomyces cerevisiae"/>
              </a:rPr>
              <a:t> </a:t>
            </a:r>
            <a:r>
              <a:rPr lang="cs-CZ" sz="1600" i="1" dirty="0" err="1">
                <a:hlinkClick r:id="rId3" tooltip="Saccharomyces cerevisiae"/>
              </a:rPr>
              <a:t>cerevisiae</a:t>
            </a:r>
            <a:endParaRPr lang="cs-CZ" sz="1600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53625"/>
            <a:ext cx="3305944" cy="2202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50886" y="5456210"/>
            <a:ext cx="16921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/>
              <a:t>Chlebová plíseň</a:t>
            </a:r>
          </a:p>
        </p:txBody>
      </p:sp>
    </p:spTree>
    <p:extLst>
      <p:ext uri="{BB962C8B-B14F-4D97-AF65-F5344CB8AC3E}">
        <p14:creationId xmlns:p14="http://schemas.microsoft.com/office/powerpoint/2010/main" val="30101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Houby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r>
              <a:rPr lang="cs-CZ" dirty="0" smtClean="0"/>
              <a:t> se rozmnožují pomocí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rozpadem podhoubí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tím, že rozkládají odumřelá těla organismů,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 přispívají </a:t>
            </a:r>
            <a:r>
              <a:rPr lang="cs-CZ" dirty="0" smtClean="0"/>
              <a:t>k obohacování půdy humusem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z některých hub se vyrábějí léky –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penicilin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 jiné </a:t>
            </a:r>
            <a:r>
              <a:rPr lang="cs-CZ" dirty="0" smtClean="0"/>
              <a:t>houby naopak choroby způsobují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pozor na houby, které způsobují po požití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/>
              <a:t>otravu, ale </a:t>
            </a:r>
            <a:r>
              <a:rPr lang="cs-CZ" dirty="0" smtClean="0"/>
              <a:t>i na potraviny napadené plísněmi   </a:t>
            </a:r>
            <a:endParaRPr lang="cs-CZ" dirty="0"/>
          </a:p>
        </p:txBody>
      </p:sp>
      <p:pic>
        <p:nvPicPr>
          <p:cNvPr id="3074" name="Picture 2" descr="C:\Users\Štěpánka\AppData\Local\Microsoft\Windows\Temporary Internet Files\Content.IE5\RKVPO2UT\MC9002152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57192"/>
            <a:ext cx="1905330" cy="149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79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Houby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dobrých rad pro sběrače hub: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r>
              <a:rPr lang="cs-CZ" dirty="0" smtClean="0"/>
              <a:t> Sbírejte jen houby, které znáte. Barvy hub na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obrázcích</a:t>
            </a:r>
            <a:r>
              <a:rPr lang="cs-CZ" dirty="0"/>
              <a:t> </a:t>
            </a:r>
            <a:r>
              <a:rPr lang="cs-CZ" dirty="0" smtClean="0"/>
              <a:t>nejsou </a:t>
            </a:r>
            <a:r>
              <a:rPr lang="cs-CZ" dirty="0" smtClean="0"/>
              <a:t>vždy přesné. Doma si houby znovu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prohlédni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r>
              <a:rPr lang="cs-CZ" dirty="0" smtClean="0"/>
              <a:t> Sbírejte jen zdravé houby, nesmí být nahnilé.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/>
              <a:t> Příliš mladé houby sbírejte opatrně.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/>
              <a:t> Nedávejte houby do plastových sáčků.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r>
              <a:rPr lang="cs-CZ" dirty="0" smtClean="0"/>
              <a:t> Pokud sníte jedovatou houbu, vyhledejte lékaře.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Vezměte s sebou zbytky hub, které jste jedli. 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  <p:pic>
        <p:nvPicPr>
          <p:cNvPr id="2050" name="Picture 2" descr="C:\Users\Štěpánka\AppData\Local\Microsoft\Windows\Temporary Internet Files\Content.IE5\RKVPO2UT\MC90031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85184"/>
            <a:ext cx="1489550" cy="154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36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DANČÁK, M. </a:t>
            </a:r>
            <a:r>
              <a:rPr lang="cs-CZ" sz="2000" i="1" dirty="0" smtClean="0"/>
              <a:t>Rozmanitost přírody</a:t>
            </a:r>
            <a:r>
              <a:rPr lang="cs-CZ" sz="2000" dirty="0" smtClean="0"/>
              <a:t>. </a:t>
            </a:r>
            <a:r>
              <a:rPr lang="cs-CZ" sz="2000" dirty="0"/>
              <a:t>Olomouc, 2008, </a:t>
            </a:r>
            <a:r>
              <a:rPr lang="cs-CZ" sz="2000" dirty="0" smtClean="0"/>
              <a:t>s.34-37. </a:t>
            </a:r>
            <a:r>
              <a:rPr lang="cs-CZ" sz="2000" dirty="0"/>
              <a:t>ISBN </a:t>
            </a:r>
            <a:r>
              <a:rPr lang="cs-CZ" sz="2000" dirty="0" smtClean="0"/>
              <a:t>978-80-7230-227-7.</a:t>
            </a:r>
          </a:p>
          <a:p>
            <a:r>
              <a:rPr lang="cs-CZ" sz="2000" dirty="0"/>
              <a:t>Ilustrace </a:t>
            </a:r>
            <a:r>
              <a:rPr lang="cs-CZ" sz="2000" dirty="0">
                <a:hlinkClick r:id="rId2"/>
              </a:rPr>
              <a:t>www.office.microsoft.com</a:t>
            </a:r>
            <a:r>
              <a:rPr lang="cs-CZ" sz="2000" dirty="0"/>
              <a:t>  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2013-05-14]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3" action="ppaction://hlinkfile"/>
              </a:rPr>
              <a:t>Wikimedia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 err="1">
                <a:hlinkClick r:id="rId3" action="ppaction://hlinkfile"/>
              </a:rPr>
              <a:t>Commons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1)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cs.wikipedia.org/wiki/Houby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 </a:t>
            </a:r>
            <a:r>
              <a:rPr lang="cs-CZ" sz="2000" dirty="0" err="1" smtClean="0">
                <a:hlinkClick r:id="rId5" tooltip="pl:User:Brzeszczot"/>
              </a:rPr>
              <a:t>Brzeszczot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6"/>
              </a:rPr>
              <a:t>&lt;http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cs.wikipedia.org/wiki/</a:t>
            </a:r>
            <a:r>
              <a:rPr lang="cs-CZ" sz="2000" dirty="0" err="1" smtClean="0">
                <a:hlinkClick r:id="rId6"/>
              </a:rPr>
              <a:t>Soubor:Podgrzybek.jpg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 </a:t>
            </a:r>
            <a:r>
              <a:rPr lang="cs-CZ" sz="2000" dirty="0" err="1" smtClean="0">
                <a:hlinkClick r:id="rId7" tooltip="de:User:W.J.Pilsak"/>
              </a:rPr>
              <a:t>W.J.Pilsak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Soubor:Armillaria_ostoyae.jpg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err="1">
                <a:hlinkClick r:id="rId9" tooltip="User:Masur"/>
              </a:rPr>
              <a:t>Masur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0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Soubor:S_cerevisiae_under_DIC_microscopy.jpg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280920" cy="5616624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5)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Saccharomyces_cerevisiae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6) </a:t>
            </a:r>
            <a:r>
              <a:rPr lang="cs-CZ" sz="2000" dirty="0">
                <a:hlinkClick r:id="rId3" tooltip="User:Wimox"/>
              </a:rPr>
              <a:t>Henry </a:t>
            </a:r>
            <a:r>
              <a:rPr lang="cs-CZ" sz="2000" dirty="0" err="1" smtClean="0">
                <a:hlinkClick r:id="rId3" tooltip="User:Wimox"/>
              </a:rPr>
              <a:t>Mühlpfordt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cs.wikipedia.org/wiki/Soubor:Verschimmeltes_Brot_2008-12-07.JPG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 o houbách. </a:t>
            </a:r>
          </a:p>
          <a:p>
            <a:r>
              <a:rPr lang="cs-CZ" dirty="0" smtClean="0"/>
              <a:t>Při </a:t>
            </a:r>
            <a:r>
              <a:rPr lang="cs-CZ" dirty="0"/>
              <a:t>výkladu si ukazujeme </a:t>
            </a:r>
            <a:r>
              <a:rPr lang="cs-CZ" dirty="0" smtClean="0"/>
              <a:t>obrázky, </a:t>
            </a:r>
            <a:r>
              <a:rPr lang="cs-CZ" dirty="0"/>
              <a:t>pomocí odkazů si přečteme na internetu více </a:t>
            </a:r>
            <a:r>
              <a:rPr lang="cs-CZ" dirty="0" smtClean="0"/>
              <a:t>informací o houbách.</a:t>
            </a:r>
            <a:endParaRPr lang="cs-CZ" dirty="0"/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2141</TotalTime>
  <Words>387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školy: ZŠ Štětí, Ostrovní 300 Autor: Mgr. Štěpánka Beranová Datum: 14.5. 2013 Člověk a jeho svět, Rozmanitost přírody. Název materiálu: VY_32_INOVACE_CAJS.4.B.18_ziva_priroda_houby Název: Živá příroda, houby Číslo operačního programu: CZ.1.07/1.4.00/21.1693 Název projektu: PRIMA ŠKOLA</vt:lpstr>
      <vt:lpstr>Houby</vt:lpstr>
      <vt:lpstr>Houby</vt:lpstr>
      <vt:lpstr>Houby</vt:lpstr>
      <vt:lpstr>Houby</vt:lpstr>
      <vt:lpstr>Houby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User</cp:lastModifiedBy>
  <cp:revision>198</cp:revision>
  <dcterms:created xsi:type="dcterms:W3CDTF">2011-11-11T20:20:27Z</dcterms:created>
  <dcterms:modified xsi:type="dcterms:W3CDTF">2013-05-27T15:35:28Z</dcterms:modified>
</cp:coreProperties>
</file>