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Default Extension="vml" ContentType="application/vnd.openxmlformats-officedocument.vmlDrawing"/>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diagrams/colors2.xml" ContentType="application/vnd.openxmlformats-officedocument.drawingml.diagramColors+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62" r:id="rId2"/>
    <p:sldId id="263" r:id="rId3"/>
    <p:sldId id="256" r:id="rId4"/>
    <p:sldId id="257" r:id="rId5"/>
    <p:sldId id="265" r:id="rId6"/>
    <p:sldId id="266" r:id="rId7"/>
    <p:sldId id="258" r:id="rId8"/>
    <p:sldId id="267" r:id="rId9"/>
    <p:sldId id="259" r:id="rId10"/>
    <p:sldId id="268" r:id="rId11"/>
    <p:sldId id="260" r:id="rId12"/>
    <p:sldId id="269" r:id="rId13"/>
    <p:sldId id="261" r:id="rId14"/>
    <p:sldId id="270" r:id="rId15"/>
    <p:sldId id="271" r:id="rId16"/>
    <p:sldId id="264"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7" d="100"/>
          <a:sy n="107" d="100"/>
        </p:scale>
        <p:origin x="-1194"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solidFill>
                <a:schemeClr val="tx1"/>
              </a:solidFill>
            </a:rPr>
            <a:t>VY_52_INOVACE_03_PRV_2</a:t>
          </a:r>
          <a:endParaRPr lang="cs-CZ" sz="2000" dirty="0">
            <a:solidFill>
              <a:schemeClr val="tx1"/>
            </a:solidFill>
          </a:endParaRPr>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100" dirty="0" smtClean="0"/>
            <a:t>Základní škola, Uherský Ostroh, okres Uherské Hradiště, příspěvková organizace</a:t>
          </a:r>
          <a:endParaRPr lang="cs-CZ" sz="11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8197B8C-B260-4A16-BDF4-0947B075E274}">
      <dgm:prSet custT="1"/>
      <dgm:spPr/>
      <dgm:t>
        <a:bodyPr/>
        <a:lstStyle/>
        <a:p>
          <a:pPr algn="l" rtl="0"/>
          <a:r>
            <a:rPr lang="cs-CZ" sz="2000" dirty="0" smtClean="0"/>
            <a:t>TÉMA: </a:t>
          </a:r>
          <a:r>
            <a:rPr lang="cs-CZ" sz="2000" dirty="0" smtClean="0">
              <a:solidFill>
                <a:schemeClr val="tx1"/>
              </a:solidFill>
            </a:rPr>
            <a:t>PRV – 1.A – Kalendář – měsíce, roční období(opak.)</a:t>
          </a:r>
          <a:endParaRPr lang="cs-CZ" sz="2000" dirty="0">
            <a:solidFill>
              <a:schemeClr val="tx1"/>
            </a:solidFill>
          </a:endParaRPr>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CZ.1.07/1.4.00/21.1616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D1B46980-6531-4606-95E6-44980827E919}">
      <dgm:prSet custT="1"/>
      <dgm:spPr/>
      <dgm:t>
        <a:bodyPr/>
        <a:lstStyle/>
        <a:p>
          <a:pPr algn="l" rtl="0"/>
          <a:r>
            <a:rPr lang="cs-CZ" sz="2000" dirty="0" smtClean="0"/>
            <a:t>AUTOR:</a:t>
          </a:r>
          <a:r>
            <a:rPr lang="cs-CZ" sz="2000" dirty="0" smtClean="0">
              <a:solidFill>
                <a:schemeClr val="tx1"/>
              </a:solidFill>
            </a:rPr>
            <a:t> Mgr. Gabriela Hnátková</a:t>
          </a:r>
          <a:endParaRPr lang="cs-CZ" sz="2000" dirty="0">
            <a:solidFill>
              <a:schemeClr val="tx1"/>
            </a:solidFill>
          </a:endParaRPr>
        </a:p>
      </dgm:t>
    </dgm:pt>
    <dgm:pt modelId="{CFF69701-2866-4EF5-BFB5-F3F9B72EB817}" type="sibTrans" cxnId="{AB906E97-3CD9-4E05-91AE-864F8E394536}">
      <dgm:prSet/>
      <dgm:spPr/>
      <dgm:t>
        <a:bodyPr/>
        <a:lstStyle/>
        <a:p>
          <a:endParaRPr lang="cs-CZ"/>
        </a:p>
      </dgm:t>
    </dgm:pt>
    <dgm:pt modelId="{4F7B2CF5-A270-4D61-A510-1C1C5A4DCD3B}" type="parTrans" cxnId="{AB906E97-3CD9-4E05-91AE-864F8E39453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1177"/>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12"/>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4BA520E2-D855-4BB8-8CD4-9A3858AFCCBC}" type="presOf" srcId="{757F3AB3-0718-4624-B441-E567A8F0AB56}" destId="{333A1088-737F-45CB-B68E-254E46348037}" srcOrd="0" destOrd="0" presId="urn:microsoft.com/office/officeart/2005/8/layout/target3"/>
    <dgm:cxn modelId="{7A8F1D17-DD2F-43D5-9568-508ACE5328E1}"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4FFDA431-C3E3-4EDE-B1DD-A3CF86B5736E}" type="presOf" srcId="{4C35D32F-0EAB-4CD7-82EE-45574DC2A586}" destId="{8BEBB6EC-1DAA-4CAC-8A25-BC0FCBD5DBD5}" srcOrd="0" destOrd="0" presId="urn:microsoft.com/office/officeart/2005/8/layout/target3"/>
    <dgm:cxn modelId="{641C7BC6-8B87-489F-B29F-BD2F0BE5FB98}" type="presOf" srcId="{D1B46980-6531-4606-95E6-44980827E919}" destId="{6140AFEC-043D-4C43-A2F9-D0F5331DF3A3}" srcOrd="0" destOrd="0" presId="urn:microsoft.com/office/officeart/2005/8/layout/target3"/>
    <dgm:cxn modelId="{445657E8-369F-4780-97DC-0E6B3EB547D8}" type="presOf" srcId="{D1D4F407-5343-4D3F-B5B9-D407B03CAEB4}" destId="{AED2198E-93D5-4001-81B4-73124B309672}"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E5F53750-C8BE-453B-90BB-30C7EDBC359C}" type="presOf" srcId="{D8197B8C-B260-4A16-BDF4-0947B075E274}" destId="{5A5FFA88-C948-4069-8E93-59FA12366E83}"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7BC66EC3-EBD6-4F3A-99ED-9D25F66FFA51}" srcId="{757F3AB3-0718-4624-B441-E567A8F0AB56}" destId="{B651F6E3-6281-48DB-9319-2AEAFDAE7572}" srcOrd="2" destOrd="0" parTransId="{A571E265-742E-411A-ABCF-E39FDBC7528A}" sibTransId="{E33260FE-399D-481C-B2D6-3B35DD16DC84}"/>
    <dgm:cxn modelId="{BC1B5703-9196-4110-B594-478B75B2E7A5}" type="presOf" srcId="{D1B46980-6531-4606-95E6-44980827E919}" destId="{2BE915AB-18AA-4053-B92C-3BFC9ED204BB}" srcOrd="1" destOrd="0" presId="urn:microsoft.com/office/officeart/2005/8/layout/target3"/>
    <dgm:cxn modelId="{4E066619-6A35-4D3A-A5B7-37801153CAEF}" type="presOf" srcId="{4C35D32F-0EAB-4CD7-82EE-45574DC2A586}" destId="{890E4F0B-2866-4A3F-A3C7-2A14B1797930}"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4207564E-1718-413E-A35C-FC58B2DACDFE}" type="presOf" srcId="{B651F6E3-6281-48DB-9319-2AEAFDAE7572}" destId="{6BB5E863-4638-4E1D-BFDE-399D028AC4ED}" srcOrd="1" destOrd="0" presId="urn:microsoft.com/office/officeart/2005/8/layout/target3"/>
    <dgm:cxn modelId="{2468D797-261B-4A3B-8E23-6B780A451927}" type="presOf" srcId="{D1D4F407-5343-4D3F-B5B9-D407B03CAEB4}" destId="{D005CE8C-CC26-4C3E-AC11-E15060ECD759}" srcOrd="0" destOrd="0" presId="urn:microsoft.com/office/officeart/2005/8/layout/target3"/>
    <dgm:cxn modelId="{AE604FBF-A229-461B-AE5D-E2531DB7FD5A}" type="presOf" srcId="{B651F6E3-6281-48DB-9319-2AEAFDAE7572}" destId="{619D679B-A015-4ECF-8348-D1034C574F40}" srcOrd="0" destOrd="0" presId="urn:microsoft.com/office/officeart/2005/8/layout/target3"/>
    <dgm:cxn modelId="{B992D70A-3D10-4EF7-959F-DF06557FA437}" type="presParOf" srcId="{333A1088-737F-45CB-B68E-254E46348037}" destId="{F5ABB229-8D3B-4694-996A-96F23CF14429}" srcOrd="0" destOrd="0" presId="urn:microsoft.com/office/officeart/2005/8/layout/target3"/>
    <dgm:cxn modelId="{D6A506F6-AA43-4AFF-B3D8-5C4FEDE076F5}" type="presParOf" srcId="{333A1088-737F-45CB-B68E-254E46348037}" destId="{F41139FD-01EE-4571-8B17-4FB00FC51163}" srcOrd="1" destOrd="0" presId="urn:microsoft.com/office/officeart/2005/8/layout/target3"/>
    <dgm:cxn modelId="{9ADEC776-94AB-4BCE-9256-74E356507CC8}" type="presParOf" srcId="{333A1088-737F-45CB-B68E-254E46348037}" destId="{D005CE8C-CC26-4C3E-AC11-E15060ECD759}" srcOrd="2" destOrd="0" presId="urn:microsoft.com/office/officeart/2005/8/layout/target3"/>
    <dgm:cxn modelId="{45250917-117E-4CCA-A2E2-66307D3C3C5B}" type="presParOf" srcId="{333A1088-737F-45CB-B68E-254E46348037}" destId="{2C702D82-9B77-49B7-9568-BB8EB47C3372}" srcOrd="3" destOrd="0" presId="urn:microsoft.com/office/officeart/2005/8/layout/target3"/>
    <dgm:cxn modelId="{2445C1A0-B258-4DAB-843B-EEAEAB955CA7}" type="presParOf" srcId="{333A1088-737F-45CB-B68E-254E46348037}" destId="{A52A0455-90FF-4808-ABD0-F02540D31D5A}" srcOrd="4" destOrd="0" presId="urn:microsoft.com/office/officeart/2005/8/layout/target3"/>
    <dgm:cxn modelId="{B9B732C7-82F6-4810-935D-988666D6AD1C}" type="presParOf" srcId="{333A1088-737F-45CB-B68E-254E46348037}" destId="{6140AFEC-043D-4C43-A2F9-D0F5331DF3A3}" srcOrd="5" destOrd="0" presId="urn:microsoft.com/office/officeart/2005/8/layout/target3"/>
    <dgm:cxn modelId="{4A69EA5E-C0AD-49C0-83E9-A75D0D9EF10D}" type="presParOf" srcId="{333A1088-737F-45CB-B68E-254E46348037}" destId="{9358AC05-5D7D-4327-9F80-1AD486AEA664}" srcOrd="6" destOrd="0" presId="urn:microsoft.com/office/officeart/2005/8/layout/target3"/>
    <dgm:cxn modelId="{A7E0E2A4-07B7-46A8-B68E-4F8A2B2A81EE}" type="presParOf" srcId="{333A1088-737F-45CB-B68E-254E46348037}" destId="{313FC574-E1CD-4FB4-B054-0B805CE0447D}" srcOrd="7" destOrd="0" presId="urn:microsoft.com/office/officeart/2005/8/layout/target3"/>
    <dgm:cxn modelId="{9E799060-4377-4D53-B5F5-D56472E33B51}" type="presParOf" srcId="{333A1088-737F-45CB-B68E-254E46348037}" destId="{619D679B-A015-4ECF-8348-D1034C574F40}" srcOrd="8" destOrd="0" presId="urn:microsoft.com/office/officeart/2005/8/layout/target3"/>
    <dgm:cxn modelId="{CA8962E2-D543-4614-85B2-C856E8CB0E89}" type="presParOf" srcId="{333A1088-737F-45CB-B68E-254E46348037}" destId="{322283A8-4A27-4CDA-BAE3-F381106A9174}" srcOrd="9" destOrd="0" presId="urn:microsoft.com/office/officeart/2005/8/layout/target3"/>
    <dgm:cxn modelId="{061ECF47-120B-4250-BBE8-E8A680550376}" type="presParOf" srcId="{333A1088-737F-45CB-B68E-254E46348037}" destId="{FFC9F71D-1B4F-4AD9-A4A6-86ADEFC8AF5C}" srcOrd="10" destOrd="0" presId="urn:microsoft.com/office/officeart/2005/8/layout/target3"/>
    <dgm:cxn modelId="{FCEB1857-B23A-4403-8F68-60B06C7B6469}" type="presParOf" srcId="{333A1088-737F-45CB-B68E-254E46348037}" destId="{25B08C86-7E15-44DC-BE7F-FFB55DD49D12}" srcOrd="11" destOrd="0" presId="urn:microsoft.com/office/officeart/2005/8/layout/target3"/>
    <dgm:cxn modelId="{D657CA1E-09AA-4261-9E3B-E0E01D1C1311}" type="presParOf" srcId="{333A1088-737F-45CB-B68E-254E46348037}" destId="{76644BE8-9D7C-4C09-B250-3D10AF48CBB7}" srcOrd="12" destOrd="0" presId="urn:microsoft.com/office/officeart/2005/8/layout/target3"/>
    <dgm:cxn modelId="{1205E464-F333-4BEE-A70C-1F66A1083D09}" type="presParOf" srcId="{333A1088-737F-45CB-B68E-254E46348037}" destId="{EE85B701-7295-41C0-BA7A-34D3756A2AE6}" srcOrd="13" destOrd="0" presId="urn:microsoft.com/office/officeart/2005/8/layout/target3"/>
    <dgm:cxn modelId="{02751290-7B0F-407B-AE52-AC317604B7A0}" type="presParOf" srcId="{333A1088-737F-45CB-B68E-254E46348037}" destId="{8BEBB6EC-1DAA-4CAC-8A25-BC0FCBD5DBD5}" srcOrd="14" destOrd="0" presId="urn:microsoft.com/office/officeart/2005/8/layout/target3"/>
    <dgm:cxn modelId="{54B9E5E9-3A2B-405C-982F-C1D5B988E4C1}" type="presParOf" srcId="{333A1088-737F-45CB-B68E-254E46348037}" destId="{AED2198E-93D5-4001-81B4-73124B309672}" srcOrd="15" destOrd="0" presId="urn:microsoft.com/office/officeart/2005/8/layout/target3"/>
    <dgm:cxn modelId="{AA3FF42B-F0A6-4355-A53B-DBA6A9D9D8BF}" type="presParOf" srcId="{333A1088-737F-45CB-B68E-254E46348037}" destId="{2BE915AB-18AA-4053-B92C-3BFC9ED204BB}" srcOrd="16" destOrd="0" presId="urn:microsoft.com/office/officeart/2005/8/layout/target3"/>
    <dgm:cxn modelId="{7305F2E6-139D-49B1-9A20-15CEFD0EF8A9}" type="presParOf" srcId="{333A1088-737F-45CB-B68E-254E46348037}" destId="{6BB5E863-4638-4E1D-BFDE-399D028AC4ED}" srcOrd="17" destOrd="0" presId="urn:microsoft.com/office/officeart/2005/8/layout/target3"/>
    <dgm:cxn modelId="{730E1EE8-000C-4815-802E-CECE7C1619E6}" type="presParOf" srcId="{333A1088-737F-45CB-B68E-254E46348037}" destId="{5A5FFA88-C948-4069-8E93-59FA12366E83}" srcOrd="18" destOrd="0" presId="urn:microsoft.com/office/officeart/2005/8/layout/target3"/>
    <dgm:cxn modelId="{0105F083-98F3-4A6E-9258-389F05E7FAEF}" type="presParOf" srcId="{333A1088-737F-45CB-B68E-254E46348037}" destId="{890E4F0B-2866-4A3F-A3C7-2A14B1797930}" srcOrd="19" destOrd="0" presId="urn:microsoft.com/office/officeart/2005/8/layout/target3"/>
  </dgm:cxnLst>
  <dgm:bg/>
  <dgm:whole/>
</dgm:dataModel>
</file>

<file path=ppt/diagrams/data2.xml><?xml version="1.0" encoding="utf-8"?>
<dgm:dataModel xmlns:dgm="http://schemas.openxmlformats.org/drawingml/2006/diagram" xmlns:a="http://schemas.openxmlformats.org/drawingml/2006/main">
  <dgm:ptLst>
    <dgm:pt modelId="{03F59778-CF59-4DAA-BA38-82F0995E6E0D}" type="doc">
      <dgm:prSet loTypeId="urn:microsoft.com/office/officeart/2005/8/layout/cycle4" loCatId="cycle" qsTypeId="urn:microsoft.com/office/officeart/2005/8/quickstyle/simple1" qsCatId="simple" csTypeId="urn:microsoft.com/office/officeart/2005/8/colors/accent2_1" csCatId="accent2" phldr="1"/>
      <dgm:spPr/>
      <dgm:t>
        <a:bodyPr/>
        <a:lstStyle/>
        <a:p>
          <a:endParaRPr lang="cs-CZ"/>
        </a:p>
      </dgm:t>
    </dgm:pt>
    <dgm:pt modelId="{355820B6-CD0F-4551-916C-6D993A250C0A}">
      <dgm:prSet phldrT="[Text]" custT="1"/>
      <dgm:spPr>
        <a:solidFill>
          <a:srgbClr val="92D050"/>
        </a:solidFill>
      </dgm:spPr>
      <dgm:t>
        <a:bodyPr/>
        <a:lstStyle/>
        <a:p>
          <a:r>
            <a:rPr lang="cs-CZ" sz="2000" b="1" dirty="0" smtClean="0">
              <a:solidFill>
                <a:schemeClr val="tx1"/>
              </a:solidFill>
            </a:rPr>
            <a:t>JARO</a:t>
          </a:r>
          <a:endParaRPr lang="cs-CZ" sz="2000" b="1" dirty="0">
            <a:solidFill>
              <a:schemeClr val="tx1"/>
            </a:solidFill>
          </a:endParaRPr>
        </a:p>
      </dgm:t>
    </dgm:pt>
    <dgm:pt modelId="{D3AE88CE-F370-48C0-B885-BF49F36B6725}" type="parTrans" cxnId="{3F6A1002-4E60-4DF4-AE92-B274FB4D8A65}">
      <dgm:prSet/>
      <dgm:spPr/>
      <dgm:t>
        <a:bodyPr/>
        <a:lstStyle/>
        <a:p>
          <a:endParaRPr lang="cs-CZ"/>
        </a:p>
      </dgm:t>
    </dgm:pt>
    <dgm:pt modelId="{F4652D3D-78EF-4E32-B99E-65192BD7CEF6}" type="sibTrans" cxnId="{3F6A1002-4E60-4DF4-AE92-B274FB4D8A65}">
      <dgm:prSet/>
      <dgm:spPr/>
      <dgm:t>
        <a:bodyPr/>
        <a:lstStyle/>
        <a:p>
          <a:endParaRPr lang="cs-CZ"/>
        </a:p>
      </dgm:t>
    </dgm:pt>
    <dgm:pt modelId="{191C3B41-F3E4-47BF-A7AD-A13FB45BB24A}">
      <dgm:prSet phldrT="[Text]" custT="1"/>
      <dgm:spPr/>
      <dgm:t>
        <a:bodyPr/>
        <a:lstStyle/>
        <a:p>
          <a:r>
            <a:rPr lang="cs-CZ" sz="2000" dirty="0" smtClean="0"/>
            <a:t>Březen</a:t>
          </a:r>
          <a:endParaRPr lang="cs-CZ" sz="2000" dirty="0"/>
        </a:p>
      </dgm:t>
    </dgm:pt>
    <dgm:pt modelId="{254A83DC-633C-49CF-ADD9-B037F0187E12}" type="parTrans" cxnId="{5E35192E-7BCE-4C56-B76B-A46C420DD4B3}">
      <dgm:prSet/>
      <dgm:spPr/>
      <dgm:t>
        <a:bodyPr/>
        <a:lstStyle/>
        <a:p>
          <a:endParaRPr lang="cs-CZ"/>
        </a:p>
      </dgm:t>
    </dgm:pt>
    <dgm:pt modelId="{4AC06501-9909-447B-8B24-D09B1DD5FE8D}" type="sibTrans" cxnId="{5E35192E-7BCE-4C56-B76B-A46C420DD4B3}">
      <dgm:prSet/>
      <dgm:spPr/>
      <dgm:t>
        <a:bodyPr/>
        <a:lstStyle/>
        <a:p>
          <a:endParaRPr lang="cs-CZ"/>
        </a:p>
      </dgm:t>
    </dgm:pt>
    <dgm:pt modelId="{2EC03513-2469-4E96-835F-02D37FFD3631}">
      <dgm:prSet phldrT="[Text]" custT="1"/>
      <dgm:spPr>
        <a:solidFill>
          <a:srgbClr val="FFFF00"/>
        </a:solidFill>
      </dgm:spPr>
      <dgm:t>
        <a:bodyPr/>
        <a:lstStyle/>
        <a:p>
          <a:r>
            <a:rPr lang="cs-CZ" sz="2000" b="1" dirty="0" smtClean="0">
              <a:solidFill>
                <a:schemeClr val="tx1"/>
              </a:solidFill>
            </a:rPr>
            <a:t>LÉTO</a:t>
          </a:r>
          <a:endParaRPr lang="cs-CZ" sz="2000" b="1" dirty="0">
            <a:solidFill>
              <a:schemeClr val="tx1"/>
            </a:solidFill>
          </a:endParaRPr>
        </a:p>
      </dgm:t>
    </dgm:pt>
    <dgm:pt modelId="{2C9B8A46-B27B-4A66-99A2-65BE417B4546}" type="parTrans" cxnId="{07171349-53F9-4EBE-9452-9B1EDD6AAF10}">
      <dgm:prSet/>
      <dgm:spPr/>
      <dgm:t>
        <a:bodyPr/>
        <a:lstStyle/>
        <a:p>
          <a:endParaRPr lang="cs-CZ"/>
        </a:p>
      </dgm:t>
    </dgm:pt>
    <dgm:pt modelId="{BFE0451A-ABB2-4A04-9F70-CBA0D96AFD4A}" type="sibTrans" cxnId="{07171349-53F9-4EBE-9452-9B1EDD6AAF10}">
      <dgm:prSet/>
      <dgm:spPr/>
      <dgm:t>
        <a:bodyPr/>
        <a:lstStyle/>
        <a:p>
          <a:endParaRPr lang="cs-CZ"/>
        </a:p>
      </dgm:t>
    </dgm:pt>
    <dgm:pt modelId="{0AE7223C-ECAA-4789-B579-5D13CF138D48}">
      <dgm:prSet phldrT="[Text]" custT="1"/>
      <dgm:spPr/>
      <dgm:t>
        <a:bodyPr/>
        <a:lstStyle/>
        <a:p>
          <a:r>
            <a:rPr lang="cs-CZ" sz="1800" dirty="0" smtClean="0"/>
            <a:t>Červen</a:t>
          </a:r>
          <a:endParaRPr lang="cs-CZ" sz="1800" dirty="0"/>
        </a:p>
      </dgm:t>
    </dgm:pt>
    <dgm:pt modelId="{C9EBC1BE-195A-47E3-AD33-0088B59EE3B5}" type="parTrans" cxnId="{0968BB60-59E5-4A6F-9BDF-8FF1BE21CD39}">
      <dgm:prSet/>
      <dgm:spPr/>
      <dgm:t>
        <a:bodyPr/>
        <a:lstStyle/>
        <a:p>
          <a:endParaRPr lang="cs-CZ"/>
        </a:p>
      </dgm:t>
    </dgm:pt>
    <dgm:pt modelId="{26730D07-E16F-4832-BF07-0F51EB1EFF6F}" type="sibTrans" cxnId="{0968BB60-59E5-4A6F-9BDF-8FF1BE21CD39}">
      <dgm:prSet/>
      <dgm:spPr/>
      <dgm:t>
        <a:bodyPr/>
        <a:lstStyle/>
        <a:p>
          <a:endParaRPr lang="cs-CZ"/>
        </a:p>
      </dgm:t>
    </dgm:pt>
    <dgm:pt modelId="{EE49F86E-A577-4C60-BBEB-14BC765C9A40}">
      <dgm:prSet phldrT="[Text]" custT="1"/>
      <dgm:spPr>
        <a:solidFill>
          <a:srgbClr val="FFC000"/>
        </a:solidFill>
      </dgm:spPr>
      <dgm:t>
        <a:bodyPr/>
        <a:lstStyle/>
        <a:p>
          <a:r>
            <a:rPr lang="cs-CZ" sz="1800" b="1" dirty="0" smtClean="0">
              <a:solidFill>
                <a:schemeClr val="tx1"/>
              </a:solidFill>
            </a:rPr>
            <a:t>PODZIM</a:t>
          </a:r>
          <a:endParaRPr lang="cs-CZ" sz="1800" b="1" dirty="0">
            <a:solidFill>
              <a:schemeClr val="tx1"/>
            </a:solidFill>
          </a:endParaRPr>
        </a:p>
      </dgm:t>
    </dgm:pt>
    <dgm:pt modelId="{59DA8C54-AC27-4487-96A7-BF0C1FA27848}" type="parTrans" cxnId="{5FF47DC1-A052-4EDC-B3ED-384463DB233C}">
      <dgm:prSet/>
      <dgm:spPr/>
      <dgm:t>
        <a:bodyPr/>
        <a:lstStyle/>
        <a:p>
          <a:endParaRPr lang="cs-CZ"/>
        </a:p>
      </dgm:t>
    </dgm:pt>
    <dgm:pt modelId="{62353BBA-064F-4BF9-BF25-C9909891241F}" type="sibTrans" cxnId="{5FF47DC1-A052-4EDC-B3ED-384463DB233C}">
      <dgm:prSet/>
      <dgm:spPr/>
      <dgm:t>
        <a:bodyPr/>
        <a:lstStyle/>
        <a:p>
          <a:endParaRPr lang="cs-CZ"/>
        </a:p>
      </dgm:t>
    </dgm:pt>
    <dgm:pt modelId="{96E547A4-4688-4DBC-9B29-DC9614FE4DA7}">
      <dgm:prSet phldrT="[Text]" custT="1"/>
      <dgm:spPr/>
      <dgm:t>
        <a:bodyPr/>
        <a:lstStyle/>
        <a:p>
          <a:r>
            <a:rPr lang="cs-CZ" sz="2000" dirty="0" smtClean="0"/>
            <a:t>Září</a:t>
          </a:r>
          <a:endParaRPr lang="cs-CZ" sz="2000" dirty="0"/>
        </a:p>
      </dgm:t>
    </dgm:pt>
    <dgm:pt modelId="{4CE752A2-FC79-4B13-AAB1-1D37F8C96D72}" type="parTrans" cxnId="{6AB0E48C-8F81-4F80-BDBE-1F4B460E07DB}">
      <dgm:prSet/>
      <dgm:spPr/>
      <dgm:t>
        <a:bodyPr/>
        <a:lstStyle/>
        <a:p>
          <a:endParaRPr lang="cs-CZ"/>
        </a:p>
      </dgm:t>
    </dgm:pt>
    <dgm:pt modelId="{DA623578-5163-47A9-8CD9-6B2359BB88D5}" type="sibTrans" cxnId="{6AB0E48C-8F81-4F80-BDBE-1F4B460E07DB}">
      <dgm:prSet/>
      <dgm:spPr/>
      <dgm:t>
        <a:bodyPr/>
        <a:lstStyle/>
        <a:p>
          <a:endParaRPr lang="cs-CZ"/>
        </a:p>
      </dgm:t>
    </dgm:pt>
    <dgm:pt modelId="{C3B99138-CF18-484B-801F-58D6995EA154}">
      <dgm:prSet phldrT="[Text]" custT="1"/>
      <dgm:spPr>
        <a:solidFill>
          <a:srgbClr val="00B0F0"/>
        </a:solidFill>
      </dgm:spPr>
      <dgm:t>
        <a:bodyPr/>
        <a:lstStyle/>
        <a:p>
          <a:r>
            <a:rPr lang="cs-CZ" sz="2000" b="1" dirty="0" smtClean="0"/>
            <a:t>ZIMA</a:t>
          </a:r>
          <a:endParaRPr lang="cs-CZ" sz="2000" b="1" dirty="0"/>
        </a:p>
      </dgm:t>
    </dgm:pt>
    <dgm:pt modelId="{BA8B7845-EFCF-4665-87CD-4AA6FEB06676}" type="parTrans" cxnId="{1229EDBA-56DB-40DC-814D-C5837A525F2C}">
      <dgm:prSet/>
      <dgm:spPr/>
      <dgm:t>
        <a:bodyPr/>
        <a:lstStyle/>
        <a:p>
          <a:endParaRPr lang="cs-CZ"/>
        </a:p>
      </dgm:t>
    </dgm:pt>
    <dgm:pt modelId="{5212AD80-DA77-4425-BBAA-185C729D941C}" type="sibTrans" cxnId="{1229EDBA-56DB-40DC-814D-C5837A525F2C}">
      <dgm:prSet/>
      <dgm:spPr/>
      <dgm:t>
        <a:bodyPr/>
        <a:lstStyle/>
        <a:p>
          <a:endParaRPr lang="cs-CZ"/>
        </a:p>
      </dgm:t>
    </dgm:pt>
    <dgm:pt modelId="{CD648DE7-2520-4054-B998-D29BE1619B01}">
      <dgm:prSet phldrT="[Text]" custT="1"/>
      <dgm:spPr/>
      <dgm:t>
        <a:bodyPr/>
        <a:lstStyle/>
        <a:p>
          <a:r>
            <a:rPr lang="cs-CZ" sz="2000" dirty="0" smtClean="0"/>
            <a:t>Prosinec</a:t>
          </a:r>
          <a:endParaRPr lang="cs-CZ" sz="2000" dirty="0"/>
        </a:p>
      </dgm:t>
    </dgm:pt>
    <dgm:pt modelId="{E52F4A62-65D2-4BCB-8A1C-1E72D7861547}" type="parTrans" cxnId="{E0760ABA-1AA7-4004-8217-6AAECB58B400}">
      <dgm:prSet/>
      <dgm:spPr/>
      <dgm:t>
        <a:bodyPr/>
        <a:lstStyle/>
        <a:p>
          <a:endParaRPr lang="cs-CZ"/>
        </a:p>
      </dgm:t>
    </dgm:pt>
    <dgm:pt modelId="{4AD15E20-B177-46CA-A331-8B6C97D3F34F}" type="sibTrans" cxnId="{E0760ABA-1AA7-4004-8217-6AAECB58B400}">
      <dgm:prSet/>
      <dgm:spPr/>
      <dgm:t>
        <a:bodyPr/>
        <a:lstStyle/>
        <a:p>
          <a:endParaRPr lang="cs-CZ"/>
        </a:p>
      </dgm:t>
    </dgm:pt>
    <dgm:pt modelId="{83A6327A-56A9-4A2C-B588-4E474E5FEA7E}">
      <dgm:prSet phldrT="[Text]" custT="1"/>
      <dgm:spPr/>
      <dgm:t>
        <a:bodyPr/>
        <a:lstStyle/>
        <a:p>
          <a:r>
            <a:rPr lang="cs-CZ" sz="2000" dirty="0" smtClean="0"/>
            <a:t>Duben</a:t>
          </a:r>
          <a:endParaRPr lang="cs-CZ" sz="2000" dirty="0"/>
        </a:p>
      </dgm:t>
    </dgm:pt>
    <dgm:pt modelId="{8C102460-CD2F-42B0-8F70-EFE04BD1D824}" type="parTrans" cxnId="{6E16CBDA-F908-4466-9B3E-44A087C8846D}">
      <dgm:prSet/>
      <dgm:spPr/>
      <dgm:t>
        <a:bodyPr/>
        <a:lstStyle/>
        <a:p>
          <a:endParaRPr lang="cs-CZ"/>
        </a:p>
      </dgm:t>
    </dgm:pt>
    <dgm:pt modelId="{5B5C5702-4DDA-4E55-923B-438DA7258494}" type="sibTrans" cxnId="{6E16CBDA-F908-4466-9B3E-44A087C8846D}">
      <dgm:prSet/>
      <dgm:spPr/>
      <dgm:t>
        <a:bodyPr/>
        <a:lstStyle/>
        <a:p>
          <a:endParaRPr lang="cs-CZ"/>
        </a:p>
      </dgm:t>
    </dgm:pt>
    <dgm:pt modelId="{6B9DE033-C7E6-478E-9C92-37AC804D5ECF}">
      <dgm:prSet phldrT="[Text]" custT="1"/>
      <dgm:spPr/>
      <dgm:t>
        <a:bodyPr/>
        <a:lstStyle/>
        <a:p>
          <a:r>
            <a:rPr lang="cs-CZ" sz="2000" dirty="0" smtClean="0"/>
            <a:t>Květen</a:t>
          </a:r>
          <a:endParaRPr lang="cs-CZ" sz="2000" dirty="0"/>
        </a:p>
      </dgm:t>
    </dgm:pt>
    <dgm:pt modelId="{5818CFE2-5600-4CFB-A6F7-F50C4742AB0B}" type="parTrans" cxnId="{1991DDBB-7D83-4101-8321-84357029E11F}">
      <dgm:prSet/>
      <dgm:spPr/>
      <dgm:t>
        <a:bodyPr/>
        <a:lstStyle/>
        <a:p>
          <a:endParaRPr lang="cs-CZ"/>
        </a:p>
      </dgm:t>
    </dgm:pt>
    <dgm:pt modelId="{B94BB718-0379-40AB-A43E-4B30E6904167}" type="sibTrans" cxnId="{1991DDBB-7D83-4101-8321-84357029E11F}">
      <dgm:prSet/>
      <dgm:spPr/>
      <dgm:t>
        <a:bodyPr/>
        <a:lstStyle/>
        <a:p>
          <a:endParaRPr lang="cs-CZ"/>
        </a:p>
      </dgm:t>
    </dgm:pt>
    <dgm:pt modelId="{93407F47-CCE9-48B3-8EE6-03D12A023015}">
      <dgm:prSet phldrT="[Text]" custT="1"/>
      <dgm:spPr/>
      <dgm:t>
        <a:bodyPr/>
        <a:lstStyle/>
        <a:p>
          <a:r>
            <a:rPr lang="cs-CZ" sz="1800" dirty="0" smtClean="0"/>
            <a:t>Červenec</a:t>
          </a:r>
          <a:endParaRPr lang="cs-CZ" sz="1800" dirty="0"/>
        </a:p>
      </dgm:t>
    </dgm:pt>
    <dgm:pt modelId="{AA5CCC72-8A34-4A20-8F82-8FCBDED7F238}" type="parTrans" cxnId="{EEAF5EFE-B39C-4E89-8966-0479E92354C0}">
      <dgm:prSet/>
      <dgm:spPr/>
      <dgm:t>
        <a:bodyPr/>
        <a:lstStyle/>
        <a:p>
          <a:endParaRPr lang="cs-CZ"/>
        </a:p>
      </dgm:t>
    </dgm:pt>
    <dgm:pt modelId="{E3D3F215-ADA9-40A0-B5D0-088A1FBBBDDC}" type="sibTrans" cxnId="{EEAF5EFE-B39C-4E89-8966-0479E92354C0}">
      <dgm:prSet/>
      <dgm:spPr/>
      <dgm:t>
        <a:bodyPr/>
        <a:lstStyle/>
        <a:p>
          <a:endParaRPr lang="cs-CZ"/>
        </a:p>
      </dgm:t>
    </dgm:pt>
    <dgm:pt modelId="{14606A76-6F43-44EA-BD56-54C1B878C585}">
      <dgm:prSet phldrT="[Text]" custT="1"/>
      <dgm:spPr/>
      <dgm:t>
        <a:bodyPr/>
        <a:lstStyle/>
        <a:p>
          <a:r>
            <a:rPr lang="cs-CZ" sz="1800" dirty="0" smtClean="0"/>
            <a:t>Srpen</a:t>
          </a:r>
          <a:endParaRPr lang="cs-CZ" sz="1800" dirty="0"/>
        </a:p>
      </dgm:t>
    </dgm:pt>
    <dgm:pt modelId="{799B93F6-C109-4661-B4C3-2416804D99AA}" type="parTrans" cxnId="{A37277D4-EA76-4A68-9A1B-17FC75816AA3}">
      <dgm:prSet/>
      <dgm:spPr/>
      <dgm:t>
        <a:bodyPr/>
        <a:lstStyle/>
        <a:p>
          <a:endParaRPr lang="cs-CZ"/>
        </a:p>
      </dgm:t>
    </dgm:pt>
    <dgm:pt modelId="{3602BCB6-9588-4932-AE65-E9BF7A7FA1B3}" type="sibTrans" cxnId="{A37277D4-EA76-4A68-9A1B-17FC75816AA3}">
      <dgm:prSet/>
      <dgm:spPr/>
      <dgm:t>
        <a:bodyPr/>
        <a:lstStyle/>
        <a:p>
          <a:endParaRPr lang="cs-CZ"/>
        </a:p>
      </dgm:t>
    </dgm:pt>
    <dgm:pt modelId="{B6F07143-AB47-4988-B618-148BD941B651}">
      <dgm:prSet phldrT="[Text]" custT="1"/>
      <dgm:spPr/>
      <dgm:t>
        <a:bodyPr/>
        <a:lstStyle/>
        <a:p>
          <a:r>
            <a:rPr lang="cs-CZ" sz="2000" dirty="0" smtClean="0"/>
            <a:t>Říjen</a:t>
          </a:r>
          <a:endParaRPr lang="cs-CZ" sz="2000" dirty="0"/>
        </a:p>
      </dgm:t>
    </dgm:pt>
    <dgm:pt modelId="{A2F18BAF-4074-4B9F-B96D-8CFDAEB8E667}" type="parTrans" cxnId="{6D688FEC-7995-4975-9F03-3FCE431FC835}">
      <dgm:prSet/>
      <dgm:spPr/>
      <dgm:t>
        <a:bodyPr/>
        <a:lstStyle/>
        <a:p>
          <a:endParaRPr lang="cs-CZ"/>
        </a:p>
      </dgm:t>
    </dgm:pt>
    <dgm:pt modelId="{AA4584BF-B410-4D66-B898-F8FBE5104822}" type="sibTrans" cxnId="{6D688FEC-7995-4975-9F03-3FCE431FC835}">
      <dgm:prSet/>
      <dgm:spPr/>
      <dgm:t>
        <a:bodyPr/>
        <a:lstStyle/>
        <a:p>
          <a:endParaRPr lang="cs-CZ"/>
        </a:p>
      </dgm:t>
    </dgm:pt>
    <dgm:pt modelId="{C7FDF9CD-FA20-494C-83C2-8E2CB104D24C}">
      <dgm:prSet phldrT="[Text]" custT="1"/>
      <dgm:spPr/>
      <dgm:t>
        <a:bodyPr/>
        <a:lstStyle/>
        <a:p>
          <a:r>
            <a:rPr lang="cs-CZ" sz="2000" dirty="0" smtClean="0"/>
            <a:t>Listopad</a:t>
          </a:r>
          <a:endParaRPr lang="cs-CZ" sz="2000" dirty="0"/>
        </a:p>
      </dgm:t>
    </dgm:pt>
    <dgm:pt modelId="{38DBCACD-CE33-4AD0-A229-CB17A052101D}" type="parTrans" cxnId="{8CDA4BA5-ADD9-4316-B05F-2BFAB96AC4F5}">
      <dgm:prSet/>
      <dgm:spPr/>
      <dgm:t>
        <a:bodyPr/>
        <a:lstStyle/>
        <a:p>
          <a:endParaRPr lang="cs-CZ"/>
        </a:p>
      </dgm:t>
    </dgm:pt>
    <dgm:pt modelId="{ACF96EC3-00C9-497D-8967-BC50AB83E574}" type="sibTrans" cxnId="{8CDA4BA5-ADD9-4316-B05F-2BFAB96AC4F5}">
      <dgm:prSet/>
      <dgm:spPr/>
      <dgm:t>
        <a:bodyPr/>
        <a:lstStyle/>
        <a:p>
          <a:endParaRPr lang="cs-CZ"/>
        </a:p>
      </dgm:t>
    </dgm:pt>
    <dgm:pt modelId="{DE0FF85C-7C93-4D45-939B-DD566DDB9EB9}">
      <dgm:prSet phldrT="[Text]" custT="1"/>
      <dgm:spPr/>
      <dgm:t>
        <a:bodyPr/>
        <a:lstStyle/>
        <a:p>
          <a:r>
            <a:rPr lang="cs-CZ" sz="2000" dirty="0" smtClean="0"/>
            <a:t>Leden</a:t>
          </a:r>
          <a:endParaRPr lang="cs-CZ" sz="2000" dirty="0"/>
        </a:p>
      </dgm:t>
    </dgm:pt>
    <dgm:pt modelId="{FF7FCB5B-BC19-4233-848B-4F1F00225C15}" type="parTrans" cxnId="{8A22B917-9CF5-4A9F-8EC6-68BF362A00D5}">
      <dgm:prSet/>
      <dgm:spPr/>
      <dgm:t>
        <a:bodyPr/>
        <a:lstStyle/>
        <a:p>
          <a:endParaRPr lang="cs-CZ"/>
        </a:p>
      </dgm:t>
    </dgm:pt>
    <dgm:pt modelId="{59C4586F-48C2-49A1-A296-52AFDAA77415}" type="sibTrans" cxnId="{8A22B917-9CF5-4A9F-8EC6-68BF362A00D5}">
      <dgm:prSet/>
      <dgm:spPr/>
      <dgm:t>
        <a:bodyPr/>
        <a:lstStyle/>
        <a:p>
          <a:endParaRPr lang="cs-CZ"/>
        </a:p>
      </dgm:t>
    </dgm:pt>
    <dgm:pt modelId="{21A9CCEE-6207-46FA-8879-3C8DCC271200}">
      <dgm:prSet phldrT="[Text]" custT="1"/>
      <dgm:spPr/>
      <dgm:t>
        <a:bodyPr/>
        <a:lstStyle/>
        <a:p>
          <a:r>
            <a:rPr lang="cs-CZ" sz="2000" dirty="0" smtClean="0"/>
            <a:t>Únor</a:t>
          </a:r>
          <a:endParaRPr lang="cs-CZ" sz="2000" dirty="0"/>
        </a:p>
      </dgm:t>
    </dgm:pt>
    <dgm:pt modelId="{95A325F9-476C-47D1-8E9E-F271A8D447C3}" type="parTrans" cxnId="{B9171199-9B93-4C51-A9B6-6297207EC20E}">
      <dgm:prSet/>
      <dgm:spPr/>
      <dgm:t>
        <a:bodyPr/>
        <a:lstStyle/>
        <a:p>
          <a:endParaRPr lang="cs-CZ"/>
        </a:p>
      </dgm:t>
    </dgm:pt>
    <dgm:pt modelId="{047F93B0-653C-44D2-A9DC-B1D1A39EF294}" type="sibTrans" cxnId="{B9171199-9B93-4C51-A9B6-6297207EC20E}">
      <dgm:prSet/>
      <dgm:spPr/>
      <dgm:t>
        <a:bodyPr/>
        <a:lstStyle/>
        <a:p>
          <a:endParaRPr lang="cs-CZ"/>
        </a:p>
      </dgm:t>
    </dgm:pt>
    <dgm:pt modelId="{D509E3BC-8702-455B-ABEA-E9F37B360CF5}" type="pres">
      <dgm:prSet presAssocID="{03F59778-CF59-4DAA-BA38-82F0995E6E0D}" presName="cycleMatrixDiagram" presStyleCnt="0">
        <dgm:presLayoutVars>
          <dgm:chMax val="1"/>
          <dgm:dir/>
          <dgm:animLvl val="lvl"/>
          <dgm:resizeHandles val="exact"/>
        </dgm:presLayoutVars>
      </dgm:prSet>
      <dgm:spPr/>
      <dgm:t>
        <a:bodyPr/>
        <a:lstStyle/>
        <a:p>
          <a:endParaRPr lang="cs-CZ"/>
        </a:p>
      </dgm:t>
    </dgm:pt>
    <dgm:pt modelId="{48BB61DA-D1BA-4B30-BF37-657ACCE61692}" type="pres">
      <dgm:prSet presAssocID="{03F59778-CF59-4DAA-BA38-82F0995E6E0D}" presName="children" presStyleCnt="0"/>
      <dgm:spPr/>
    </dgm:pt>
    <dgm:pt modelId="{161B982F-074B-42C0-9B22-F33ECE11E6DF}" type="pres">
      <dgm:prSet presAssocID="{03F59778-CF59-4DAA-BA38-82F0995E6E0D}" presName="child1group" presStyleCnt="0"/>
      <dgm:spPr/>
    </dgm:pt>
    <dgm:pt modelId="{8708E764-A140-495D-9E59-CD1791EFE9D4}" type="pres">
      <dgm:prSet presAssocID="{03F59778-CF59-4DAA-BA38-82F0995E6E0D}" presName="child1" presStyleLbl="bgAcc1" presStyleIdx="0" presStyleCnt="4"/>
      <dgm:spPr/>
      <dgm:t>
        <a:bodyPr/>
        <a:lstStyle/>
        <a:p>
          <a:endParaRPr lang="cs-CZ"/>
        </a:p>
      </dgm:t>
    </dgm:pt>
    <dgm:pt modelId="{C12E2873-5E0F-4EA2-8A9F-C15B5CF60BA6}" type="pres">
      <dgm:prSet presAssocID="{03F59778-CF59-4DAA-BA38-82F0995E6E0D}" presName="child1Text" presStyleLbl="bgAcc1" presStyleIdx="0" presStyleCnt="4">
        <dgm:presLayoutVars>
          <dgm:bulletEnabled val="1"/>
        </dgm:presLayoutVars>
      </dgm:prSet>
      <dgm:spPr/>
      <dgm:t>
        <a:bodyPr/>
        <a:lstStyle/>
        <a:p>
          <a:endParaRPr lang="cs-CZ"/>
        </a:p>
      </dgm:t>
    </dgm:pt>
    <dgm:pt modelId="{F6C11ED7-CD0C-4CDB-BC54-5ED3FF9572E4}" type="pres">
      <dgm:prSet presAssocID="{03F59778-CF59-4DAA-BA38-82F0995E6E0D}" presName="child2group" presStyleCnt="0"/>
      <dgm:spPr/>
    </dgm:pt>
    <dgm:pt modelId="{889982DB-5D3D-4111-956A-66C530B345EF}" type="pres">
      <dgm:prSet presAssocID="{03F59778-CF59-4DAA-BA38-82F0995E6E0D}" presName="child2" presStyleLbl="bgAcc1" presStyleIdx="1" presStyleCnt="4"/>
      <dgm:spPr/>
      <dgm:t>
        <a:bodyPr/>
        <a:lstStyle/>
        <a:p>
          <a:endParaRPr lang="cs-CZ"/>
        </a:p>
      </dgm:t>
    </dgm:pt>
    <dgm:pt modelId="{B9759F77-A524-4F12-82D3-000273EA6D6A}" type="pres">
      <dgm:prSet presAssocID="{03F59778-CF59-4DAA-BA38-82F0995E6E0D}" presName="child2Text" presStyleLbl="bgAcc1" presStyleIdx="1" presStyleCnt="4">
        <dgm:presLayoutVars>
          <dgm:bulletEnabled val="1"/>
        </dgm:presLayoutVars>
      </dgm:prSet>
      <dgm:spPr/>
      <dgm:t>
        <a:bodyPr/>
        <a:lstStyle/>
        <a:p>
          <a:endParaRPr lang="cs-CZ"/>
        </a:p>
      </dgm:t>
    </dgm:pt>
    <dgm:pt modelId="{CE2E73B3-2AE3-475E-B2A5-AF7F51EA26BE}" type="pres">
      <dgm:prSet presAssocID="{03F59778-CF59-4DAA-BA38-82F0995E6E0D}" presName="child3group" presStyleCnt="0"/>
      <dgm:spPr/>
    </dgm:pt>
    <dgm:pt modelId="{A2E991B2-7A52-425E-9806-A666288D4FC4}" type="pres">
      <dgm:prSet presAssocID="{03F59778-CF59-4DAA-BA38-82F0995E6E0D}" presName="child3" presStyleLbl="bgAcc1" presStyleIdx="2" presStyleCnt="4"/>
      <dgm:spPr/>
      <dgm:t>
        <a:bodyPr/>
        <a:lstStyle/>
        <a:p>
          <a:endParaRPr lang="cs-CZ"/>
        </a:p>
      </dgm:t>
    </dgm:pt>
    <dgm:pt modelId="{50FF0D06-2B8D-42E9-808F-A8E6ADC6CBDE}" type="pres">
      <dgm:prSet presAssocID="{03F59778-CF59-4DAA-BA38-82F0995E6E0D}" presName="child3Text" presStyleLbl="bgAcc1" presStyleIdx="2" presStyleCnt="4">
        <dgm:presLayoutVars>
          <dgm:bulletEnabled val="1"/>
        </dgm:presLayoutVars>
      </dgm:prSet>
      <dgm:spPr/>
      <dgm:t>
        <a:bodyPr/>
        <a:lstStyle/>
        <a:p>
          <a:endParaRPr lang="cs-CZ"/>
        </a:p>
      </dgm:t>
    </dgm:pt>
    <dgm:pt modelId="{5225ED40-C304-4F36-8722-3807DBA3F8AC}" type="pres">
      <dgm:prSet presAssocID="{03F59778-CF59-4DAA-BA38-82F0995E6E0D}" presName="child4group" presStyleCnt="0"/>
      <dgm:spPr/>
    </dgm:pt>
    <dgm:pt modelId="{724C75D4-3529-434E-899B-5EAE78263A8D}" type="pres">
      <dgm:prSet presAssocID="{03F59778-CF59-4DAA-BA38-82F0995E6E0D}" presName="child4" presStyleLbl="bgAcc1" presStyleIdx="3" presStyleCnt="4"/>
      <dgm:spPr/>
      <dgm:t>
        <a:bodyPr/>
        <a:lstStyle/>
        <a:p>
          <a:endParaRPr lang="cs-CZ"/>
        </a:p>
      </dgm:t>
    </dgm:pt>
    <dgm:pt modelId="{86C56BC4-B241-4278-B740-E839F69ABF93}" type="pres">
      <dgm:prSet presAssocID="{03F59778-CF59-4DAA-BA38-82F0995E6E0D}" presName="child4Text" presStyleLbl="bgAcc1" presStyleIdx="3" presStyleCnt="4">
        <dgm:presLayoutVars>
          <dgm:bulletEnabled val="1"/>
        </dgm:presLayoutVars>
      </dgm:prSet>
      <dgm:spPr/>
      <dgm:t>
        <a:bodyPr/>
        <a:lstStyle/>
        <a:p>
          <a:endParaRPr lang="cs-CZ"/>
        </a:p>
      </dgm:t>
    </dgm:pt>
    <dgm:pt modelId="{B8E7E972-2C1F-4287-A386-FDF8B93A0CA5}" type="pres">
      <dgm:prSet presAssocID="{03F59778-CF59-4DAA-BA38-82F0995E6E0D}" presName="childPlaceholder" presStyleCnt="0"/>
      <dgm:spPr/>
    </dgm:pt>
    <dgm:pt modelId="{F2222115-AF01-45D4-84FA-1F6C9DAF1173}" type="pres">
      <dgm:prSet presAssocID="{03F59778-CF59-4DAA-BA38-82F0995E6E0D}" presName="circle" presStyleCnt="0"/>
      <dgm:spPr/>
    </dgm:pt>
    <dgm:pt modelId="{61100EFE-7023-4A4E-9398-2506512565E6}" type="pres">
      <dgm:prSet presAssocID="{03F59778-CF59-4DAA-BA38-82F0995E6E0D}" presName="quadrant1" presStyleLbl="node1" presStyleIdx="0" presStyleCnt="4">
        <dgm:presLayoutVars>
          <dgm:chMax val="1"/>
          <dgm:bulletEnabled val="1"/>
        </dgm:presLayoutVars>
      </dgm:prSet>
      <dgm:spPr/>
      <dgm:t>
        <a:bodyPr/>
        <a:lstStyle/>
        <a:p>
          <a:endParaRPr lang="cs-CZ"/>
        </a:p>
      </dgm:t>
    </dgm:pt>
    <dgm:pt modelId="{143C8244-242F-46CD-8B49-1D65DA9D1DFD}" type="pres">
      <dgm:prSet presAssocID="{03F59778-CF59-4DAA-BA38-82F0995E6E0D}" presName="quadrant2" presStyleLbl="node1" presStyleIdx="1" presStyleCnt="4">
        <dgm:presLayoutVars>
          <dgm:chMax val="1"/>
          <dgm:bulletEnabled val="1"/>
        </dgm:presLayoutVars>
      </dgm:prSet>
      <dgm:spPr/>
      <dgm:t>
        <a:bodyPr/>
        <a:lstStyle/>
        <a:p>
          <a:endParaRPr lang="cs-CZ"/>
        </a:p>
      </dgm:t>
    </dgm:pt>
    <dgm:pt modelId="{B804F5BD-CF85-4DBF-883D-1DA6284DC0AD}" type="pres">
      <dgm:prSet presAssocID="{03F59778-CF59-4DAA-BA38-82F0995E6E0D}" presName="quadrant3" presStyleLbl="node1" presStyleIdx="2" presStyleCnt="4">
        <dgm:presLayoutVars>
          <dgm:chMax val="1"/>
          <dgm:bulletEnabled val="1"/>
        </dgm:presLayoutVars>
      </dgm:prSet>
      <dgm:spPr/>
      <dgm:t>
        <a:bodyPr/>
        <a:lstStyle/>
        <a:p>
          <a:endParaRPr lang="cs-CZ"/>
        </a:p>
      </dgm:t>
    </dgm:pt>
    <dgm:pt modelId="{1AFBE4C7-7C24-4B6E-A909-8D15631F0D83}" type="pres">
      <dgm:prSet presAssocID="{03F59778-CF59-4DAA-BA38-82F0995E6E0D}" presName="quadrant4" presStyleLbl="node1" presStyleIdx="3" presStyleCnt="4">
        <dgm:presLayoutVars>
          <dgm:chMax val="1"/>
          <dgm:bulletEnabled val="1"/>
        </dgm:presLayoutVars>
      </dgm:prSet>
      <dgm:spPr/>
      <dgm:t>
        <a:bodyPr/>
        <a:lstStyle/>
        <a:p>
          <a:endParaRPr lang="cs-CZ"/>
        </a:p>
      </dgm:t>
    </dgm:pt>
    <dgm:pt modelId="{4C06DF62-3A6C-4CEC-B63B-68B2C67F48CA}" type="pres">
      <dgm:prSet presAssocID="{03F59778-CF59-4DAA-BA38-82F0995E6E0D}" presName="quadrantPlaceholder" presStyleCnt="0"/>
      <dgm:spPr/>
    </dgm:pt>
    <dgm:pt modelId="{0DE0FFAF-F992-4BD5-9A61-2AD5AFACBB5D}" type="pres">
      <dgm:prSet presAssocID="{03F59778-CF59-4DAA-BA38-82F0995E6E0D}" presName="center1" presStyleLbl="fgShp" presStyleIdx="0" presStyleCnt="2"/>
      <dgm:spPr/>
    </dgm:pt>
    <dgm:pt modelId="{4D0690E5-6D5B-419E-A24C-665885A6DD10}" type="pres">
      <dgm:prSet presAssocID="{03F59778-CF59-4DAA-BA38-82F0995E6E0D}" presName="center2" presStyleLbl="fgShp" presStyleIdx="1" presStyleCnt="2"/>
      <dgm:spPr/>
    </dgm:pt>
  </dgm:ptLst>
  <dgm:cxnLst>
    <dgm:cxn modelId="{3B5F0784-6D9C-4F8A-82A1-8D888CA95A6D}" type="presOf" srcId="{93407F47-CCE9-48B3-8EE6-03D12A023015}" destId="{889982DB-5D3D-4111-956A-66C530B345EF}" srcOrd="0" destOrd="1" presId="urn:microsoft.com/office/officeart/2005/8/layout/cycle4"/>
    <dgm:cxn modelId="{785CAAEF-6B13-46D7-B274-CEE59F990F93}" type="presOf" srcId="{EE49F86E-A577-4C60-BBEB-14BC765C9A40}" destId="{B804F5BD-CF85-4DBF-883D-1DA6284DC0AD}" srcOrd="0" destOrd="0" presId="urn:microsoft.com/office/officeart/2005/8/layout/cycle4"/>
    <dgm:cxn modelId="{0E4AB71F-08B9-4D67-88F8-8BE590D518F8}" type="presOf" srcId="{CD648DE7-2520-4054-B998-D29BE1619B01}" destId="{724C75D4-3529-434E-899B-5EAE78263A8D}" srcOrd="0" destOrd="0" presId="urn:microsoft.com/office/officeart/2005/8/layout/cycle4"/>
    <dgm:cxn modelId="{6AB0E48C-8F81-4F80-BDBE-1F4B460E07DB}" srcId="{EE49F86E-A577-4C60-BBEB-14BC765C9A40}" destId="{96E547A4-4688-4DBC-9B29-DC9614FE4DA7}" srcOrd="0" destOrd="0" parTransId="{4CE752A2-FC79-4B13-AAB1-1D37F8C96D72}" sibTransId="{DA623578-5163-47A9-8CD9-6B2359BB88D5}"/>
    <dgm:cxn modelId="{3F6A1002-4E60-4DF4-AE92-B274FB4D8A65}" srcId="{03F59778-CF59-4DAA-BA38-82F0995E6E0D}" destId="{355820B6-CD0F-4551-916C-6D993A250C0A}" srcOrd="0" destOrd="0" parTransId="{D3AE88CE-F370-48C0-B885-BF49F36B6725}" sibTransId="{F4652D3D-78EF-4E32-B99E-65192BD7CEF6}"/>
    <dgm:cxn modelId="{04610343-ABDA-4E05-A092-D625969EA0F6}" type="presOf" srcId="{355820B6-CD0F-4551-916C-6D993A250C0A}" destId="{61100EFE-7023-4A4E-9398-2506512565E6}" srcOrd="0" destOrd="0" presId="urn:microsoft.com/office/officeart/2005/8/layout/cycle4"/>
    <dgm:cxn modelId="{5E35192E-7BCE-4C56-B76B-A46C420DD4B3}" srcId="{355820B6-CD0F-4551-916C-6D993A250C0A}" destId="{191C3B41-F3E4-47BF-A7AD-A13FB45BB24A}" srcOrd="0" destOrd="0" parTransId="{254A83DC-633C-49CF-ADD9-B037F0187E12}" sibTransId="{4AC06501-9909-447B-8B24-D09B1DD5FE8D}"/>
    <dgm:cxn modelId="{E75007DE-5D54-4D31-8397-A46585566F93}" type="presOf" srcId="{83A6327A-56A9-4A2C-B588-4E474E5FEA7E}" destId="{8708E764-A140-495D-9E59-CD1791EFE9D4}" srcOrd="0" destOrd="1" presId="urn:microsoft.com/office/officeart/2005/8/layout/cycle4"/>
    <dgm:cxn modelId="{A9546EDC-3F52-43D8-824F-5DE5B5FD949C}" type="presOf" srcId="{C7FDF9CD-FA20-494C-83C2-8E2CB104D24C}" destId="{50FF0D06-2B8D-42E9-808F-A8E6ADC6CBDE}" srcOrd="1" destOrd="2" presId="urn:microsoft.com/office/officeart/2005/8/layout/cycle4"/>
    <dgm:cxn modelId="{D93CA189-9401-4D3F-8D68-6B529F8F81D8}" type="presOf" srcId="{191C3B41-F3E4-47BF-A7AD-A13FB45BB24A}" destId="{C12E2873-5E0F-4EA2-8A9F-C15B5CF60BA6}" srcOrd="1" destOrd="0" presId="urn:microsoft.com/office/officeart/2005/8/layout/cycle4"/>
    <dgm:cxn modelId="{871D2E2A-3A80-4C20-9D31-CB45CFB8E3FE}" type="presOf" srcId="{03F59778-CF59-4DAA-BA38-82F0995E6E0D}" destId="{D509E3BC-8702-455B-ABEA-E9F37B360CF5}" srcOrd="0" destOrd="0" presId="urn:microsoft.com/office/officeart/2005/8/layout/cycle4"/>
    <dgm:cxn modelId="{A156B385-DFA7-4D26-A161-D12761B95A9E}" type="presOf" srcId="{C3B99138-CF18-484B-801F-58D6995EA154}" destId="{1AFBE4C7-7C24-4B6E-A909-8D15631F0D83}" srcOrd="0" destOrd="0" presId="urn:microsoft.com/office/officeart/2005/8/layout/cycle4"/>
    <dgm:cxn modelId="{33FEF5D1-B14F-447F-81EA-C2A1EC990971}" type="presOf" srcId="{0AE7223C-ECAA-4789-B579-5D13CF138D48}" destId="{889982DB-5D3D-4111-956A-66C530B345EF}" srcOrd="0" destOrd="0" presId="urn:microsoft.com/office/officeart/2005/8/layout/cycle4"/>
    <dgm:cxn modelId="{B3CE33B9-EE3F-48AD-8EA3-A770F62F4720}" type="presOf" srcId="{2EC03513-2469-4E96-835F-02D37FFD3631}" destId="{143C8244-242F-46CD-8B49-1D65DA9D1DFD}" srcOrd="0" destOrd="0" presId="urn:microsoft.com/office/officeart/2005/8/layout/cycle4"/>
    <dgm:cxn modelId="{71A1B417-BC1B-4AFD-9749-06FE41E43511}" type="presOf" srcId="{CD648DE7-2520-4054-B998-D29BE1619B01}" destId="{86C56BC4-B241-4278-B740-E839F69ABF93}" srcOrd="1" destOrd="0" presId="urn:microsoft.com/office/officeart/2005/8/layout/cycle4"/>
    <dgm:cxn modelId="{E0760ABA-1AA7-4004-8217-6AAECB58B400}" srcId="{C3B99138-CF18-484B-801F-58D6995EA154}" destId="{CD648DE7-2520-4054-B998-D29BE1619B01}" srcOrd="0" destOrd="0" parTransId="{E52F4A62-65D2-4BCB-8A1C-1E72D7861547}" sibTransId="{4AD15E20-B177-46CA-A331-8B6C97D3F34F}"/>
    <dgm:cxn modelId="{F2411556-A0E4-4E99-BEB0-A1A283B96D10}" type="presOf" srcId="{96E547A4-4688-4DBC-9B29-DC9614FE4DA7}" destId="{A2E991B2-7A52-425E-9806-A666288D4FC4}" srcOrd="0" destOrd="0" presId="urn:microsoft.com/office/officeart/2005/8/layout/cycle4"/>
    <dgm:cxn modelId="{6D688FEC-7995-4975-9F03-3FCE431FC835}" srcId="{EE49F86E-A577-4C60-BBEB-14BC765C9A40}" destId="{B6F07143-AB47-4988-B618-148BD941B651}" srcOrd="1" destOrd="0" parTransId="{A2F18BAF-4074-4B9F-B96D-8CFDAEB8E667}" sibTransId="{AA4584BF-B410-4D66-B898-F8FBE5104822}"/>
    <dgm:cxn modelId="{04219AFC-4BF0-4FBB-A0C6-3A671E2B9E77}" type="presOf" srcId="{14606A76-6F43-44EA-BD56-54C1B878C585}" destId="{B9759F77-A524-4F12-82D3-000273EA6D6A}" srcOrd="1" destOrd="2" presId="urn:microsoft.com/office/officeart/2005/8/layout/cycle4"/>
    <dgm:cxn modelId="{EEAF5EFE-B39C-4E89-8966-0479E92354C0}" srcId="{2EC03513-2469-4E96-835F-02D37FFD3631}" destId="{93407F47-CCE9-48B3-8EE6-03D12A023015}" srcOrd="1" destOrd="0" parTransId="{AA5CCC72-8A34-4A20-8F82-8FCBDED7F238}" sibTransId="{E3D3F215-ADA9-40A0-B5D0-088A1FBBBDDC}"/>
    <dgm:cxn modelId="{A79B74D8-8E6C-4098-B212-009C2B6ACB42}" type="presOf" srcId="{0AE7223C-ECAA-4789-B579-5D13CF138D48}" destId="{B9759F77-A524-4F12-82D3-000273EA6D6A}" srcOrd="1" destOrd="0" presId="urn:microsoft.com/office/officeart/2005/8/layout/cycle4"/>
    <dgm:cxn modelId="{DE48BF88-ACB2-41BD-BF25-931EFD075151}" type="presOf" srcId="{14606A76-6F43-44EA-BD56-54C1B878C585}" destId="{889982DB-5D3D-4111-956A-66C530B345EF}" srcOrd="0" destOrd="2" presId="urn:microsoft.com/office/officeart/2005/8/layout/cycle4"/>
    <dgm:cxn modelId="{B9171199-9B93-4C51-A9B6-6297207EC20E}" srcId="{C3B99138-CF18-484B-801F-58D6995EA154}" destId="{21A9CCEE-6207-46FA-8879-3C8DCC271200}" srcOrd="2" destOrd="0" parTransId="{95A325F9-476C-47D1-8E9E-F271A8D447C3}" sibTransId="{047F93B0-653C-44D2-A9DC-B1D1A39EF294}"/>
    <dgm:cxn modelId="{4BF65B80-4A99-4B09-8B86-A461B01D35C8}" type="presOf" srcId="{DE0FF85C-7C93-4D45-939B-DD566DDB9EB9}" destId="{86C56BC4-B241-4278-B740-E839F69ABF93}" srcOrd="1" destOrd="1" presId="urn:microsoft.com/office/officeart/2005/8/layout/cycle4"/>
    <dgm:cxn modelId="{A37277D4-EA76-4A68-9A1B-17FC75816AA3}" srcId="{2EC03513-2469-4E96-835F-02D37FFD3631}" destId="{14606A76-6F43-44EA-BD56-54C1B878C585}" srcOrd="2" destOrd="0" parTransId="{799B93F6-C109-4661-B4C3-2416804D99AA}" sibTransId="{3602BCB6-9588-4932-AE65-E9BF7A7FA1B3}"/>
    <dgm:cxn modelId="{07171349-53F9-4EBE-9452-9B1EDD6AAF10}" srcId="{03F59778-CF59-4DAA-BA38-82F0995E6E0D}" destId="{2EC03513-2469-4E96-835F-02D37FFD3631}" srcOrd="1" destOrd="0" parTransId="{2C9B8A46-B27B-4A66-99A2-65BE417B4546}" sibTransId="{BFE0451A-ABB2-4A04-9F70-CBA0D96AFD4A}"/>
    <dgm:cxn modelId="{E04129FC-0535-44F5-9B4B-258038495E40}" type="presOf" srcId="{21A9CCEE-6207-46FA-8879-3C8DCC271200}" destId="{86C56BC4-B241-4278-B740-E839F69ABF93}" srcOrd="1" destOrd="2" presId="urn:microsoft.com/office/officeart/2005/8/layout/cycle4"/>
    <dgm:cxn modelId="{6F1A58F4-ECB3-4AA3-BAD7-5090A50993F0}" type="presOf" srcId="{B6F07143-AB47-4988-B618-148BD941B651}" destId="{50FF0D06-2B8D-42E9-808F-A8E6ADC6CBDE}" srcOrd="1" destOrd="1" presId="urn:microsoft.com/office/officeart/2005/8/layout/cycle4"/>
    <dgm:cxn modelId="{C62B9245-A191-4880-A566-DBBE184689F2}" type="presOf" srcId="{6B9DE033-C7E6-478E-9C92-37AC804D5ECF}" destId="{8708E764-A140-495D-9E59-CD1791EFE9D4}" srcOrd="0" destOrd="2" presId="urn:microsoft.com/office/officeart/2005/8/layout/cycle4"/>
    <dgm:cxn modelId="{157B1904-1349-436F-867C-2866F35F7F92}" type="presOf" srcId="{C7FDF9CD-FA20-494C-83C2-8E2CB104D24C}" destId="{A2E991B2-7A52-425E-9806-A666288D4FC4}" srcOrd="0" destOrd="2" presId="urn:microsoft.com/office/officeart/2005/8/layout/cycle4"/>
    <dgm:cxn modelId="{528BD619-2891-4022-8341-66C8BFDE86D9}" type="presOf" srcId="{B6F07143-AB47-4988-B618-148BD941B651}" destId="{A2E991B2-7A52-425E-9806-A666288D4FC4}" srcOrd="0" destOrd="1" presId="urn:microsoft.com/office/officeart/2005/8/layout/cycle4"/>
    <dgm:cxn modelId="{8CDA4BA5-ADD9-4316-B05F-2BFAB96AC4F5}" srcId="{EE49F86E-A577-4C60-BBEB-14BC765C9A40}" destId="{C7FDF9CD-FA20-494C-83C2-8E2CB104D24C}" srcOrd="2" destOrd="0" parTransId="{38DBCACD-CE33-4AD0-A229-CB17A052101D}" sibTransId="{ACF96EC3-00C9-497D-8967-BC50AB83E574}"/>
    <dgm:cxn modelId="{1229EDBA-56DB-40DC-814D-C5837A525F2C}" srcId="{03F59778-CF59-4DAA-BA38-82F0995E6E0D}" destId="{C3B99138-CF18-484B-801F-58D6995EA154}" srcOrd="3" destOrd="0" parTransId="{BA8B7845-EFCF-4665-87CD-4AA6FEB06676}" sibTransId="{5212AD80-DA77-4425-BBAA-185C729D941C}"/>
    <dgm:cxn modelId="{56FB05CE-DED3-4880-A5F0-A263F12D93F0}" type="presOf" srcId="{96E547A4-4688-4DBC-9B29-DC9614FE4DA7}" destId="{50FF0D06-2B8D-42E9-808F-A8E6ADC6CBDE}" srcOrd="1" destOrd="0" presId="urn:microsoft.com/office/officeart/2005/8/layout/cycle4"/>
    <dgm:cxn modelId="{6E16CBDA-F908-4466-9B3E-44A087C8846D}" srcId="{355820B6-CD0F-4551-916C-6D993A250C0A}" destId="{83A6327A-56A9-4A2C-B588-4E474E5FEA7E}" srcOrd="1" destOrd="0" parTransId="{8C102460-CD2F-42B0-8F70-EFE04BD1D824}" sibTransId="{5B5C5702-4DDA-4E55-923B-438DA7258494}"/>
    <dgm:cxn modelId="{5FF47DC1-A052-4EDC-B3ED-384463DB233C}" srcId="{03F59778-CF59-4DAA-BA38-82F0995E6E0D}" destId="{EE49F86E-A577-4C60-BBEB-14BC765C9A40}" srcOrd="2" destOrd="0" parTransId="{59DA8C54-AC27-4487-96A7-BF0C1FA27848}" sibTransId="{62353BBA-064F-4BF9-BF25-C9909891241F}"/>
    <dgm:cxn modelId="{1991DDBB-7D83-4101-8321-84357029E11F}" srcId="{355820B6-CD0F-4551-916C-6D993A250C0A}" destId="{6B9DE033-C7E6-478E-9C92-37AC804D5ECF}" srcOrd="2" destOrd="0" parTransId="{5818CFE2-5600-4CFB-A6F7-F50C4742AB0B}" sibTransId="{B94BB718-0379-40AB-A43E-4B30E6904167}"/>
    <dgm:cxn modelId="{8A22B917-9CF5-4A9F-8EC6-68BF362A00D5}" srcId="{C3B99138-CF18-484B-801F-58D6995EA154}" destId="{DE0FF85C-7C93-4D45-939B-DD566DDB9EB9}" srcOrd="1" destOrd="0" parTransId="{FF7FCB5B-BC19-4233-848B-4F1F00225C15}" sibTransId="{59C4586F-48C2-49A1-A296-52AFDAA77415}"/>
    <dgm:cxn modelId="{C565B3A6-2CC8-450F-ACD2-C331CF0253D4}" type="presOf" srcId="{83A6327A-56A9-4A2C-B588-4E474E5FEA7E}" destId="{C12E2873-5E0F-4EA2-8A9F-C15B5CF60BA6}" srcOrd="1" destOrd="1" presId="urn:microsoft.com/office/officeart/2005/8/layout/cycle4"/>
    <dgm:cxn modelId="{B55778C3-0337-4A2D-97B1-3638415BE0A7}" type="presOf" srcId="{21A9CCEE-6207-46FA-8879-3C8DCC271200}" destId="{724C75D4-3529-434E-899B-5EAE78263A8D}" srcOrd="0" destOrd="2" presId="urn:microsoft.com/office/officeart/2005/8/layout/cycle4"/>
    <dgm:cxn modelId="{0968BB60-59E5-4A6F-9BDF-8FF1BE21CD39}" srcId="{2EC03513-2469-4E96-835F-02D37FFD3631}" destId="{0AE7223C-ECAA-4789-B579-5D13CF138D48}" srcOrd="0" destOrd="0" parTransId="{C9EBC1BE-195A-47E3-AD33-0088B59EE3B5}" sibTransId="{26730D07-E16F-4832-BF07-0F51EB1EFF6F}"/>
    <dgm:cxn modelId="{F5D74B8B-FA58-4191-B008-92B4134BAD3C}" type="presOf" srcId="{6B9DE033-C7E6-478E-9C92-37AC804D5ECF}" destId="{C12E2873-5E0F-4EA2-8A9F-C15B5CF60BA6}" srcOrd="1" destOrd="2" presId="urn:microsoft.com/office/officeart/2005/8/layout/cycle4"/>
    <dgm:cxn modelId="{FE69A921-BB27-41FC-B30A-33CAA60918BD}" type="presOf" srcId="{93407F47-CCE9-48B3-8EE6-03D12A023015}" destId="{B9759F77-A524-4F12-82D3-000273EA6D6A}" srcOrd="1" destOrd="1" presId="urn:microsoft.com/office/officeart/2005/8/layout/cycle4"/>
    <dgm:cxn modelId="{1856E5A5-A791-482F-9169-CE3D429A201B}" type="presOf" srcId="{DE0FF85C-7C93-4D45-939B-DD566DDB9EB9}" destId="{724C75D4-3529-434E-899B-5EAE78263A8D}" srcOrd="0" destOrd="1" presId="urn:microsoft.com/office/officeart/2005/8/layout/cycle4"/>
    <dgm:cxn modelId="{77C94E8D-5DCC-4F02-869A-B212DE3A44CE}" type="presOf" srcId="{191C3B41-F3E4-47BF-A7AD-A13FB45BB24A}" destId="{8708E764-A140-495D-9E59-CD1791EFE9D4}" srcOrd="0" destOrd="0" presId="urn:microsoft.com/office/officeart/2005/8/layout/cycle4"/>
    <dgm:cxn modelId="{CB450C9D-7A29-45FD-BD23-232BD69C515F}" type="presParOf" srcId="{D509E3BC-8702-455B-ABEA-E9F37B360CF5}" destId="{48BB61DA-D1BA-4B30-BF37-657ACCE61692}" srcOrd="0" destOrd="0" presId="urn:microsoft.com/office/officeart/2005/8/layout/cycle4"/>
    <dgm:cxn modelId="{0257C1A0-4854-4B7B-9DB4-CA4169D2A105}" type="presParOf" srcId="{48BB61DA-D1BA-4B30-BF37-657ACCE61692}" destId="{161B982F-074B-42C0-9B22-F33ECE11E6DF}" srcOrd="0" destOrd="0" presId="urn:microsoft.com/office/officeart/2005/8/layout/cycle4"/>
    <dgm:cxn modelId="{F0C43B9F-0DD0-4621-AAC8-309CFFEFDB9B}" type="presParOf" srcId="{161B982F-074B-42C0-9B22-F33ECE11E6DF}" destId="{8708E764-A140-495D-9E59-CD1791EFE9D4}" srcOrd="0" destOrd="0" presId="urn:microsoft.com/office/officeart/2005/8/layout/cycle4"/>
    <dgm:cxn modelId="{BD6DA0CE-04C7-473E-A445-CB4F4389B739}" type="presParOf" srcId="{161B982F-074B-42C0-9B22-F33ECE11E6DF}" destId="{C12E2873-5E0F-4EA2-8A9F-C15B5CF60BA6}" srcOrd="1" destOrd="0" presId="urn:microsoft.com/office/officeart/2005/8/layout/cycle4"/>
    <dgm:cxn modelId="{8BA1D38B-A02F-4CAD-BC9D-D5F92DA8B30E}" type="presParOf" srcId="{48BB61DA-D1BA-4B30-BF37-657ACCE61692}" destId="{F6C11ED7-CD0C-4CDB-BC54-5ED3FF9572E4}" srcOrd="1" destOrd="0" presId="urn:microsoft.com/office/officeart/2005/8/layout/cycle4"/>
    <dgm:cxn modelId="{BE8C844F-FF1C-4330-A6BA-5D41DDD72526}" type="presParOf" srcId="{F6C11ED7-CD0C-4CDB-BC54-5ED3FF9572E4}" destId="{889982DB-5D3D-4111-956A-66C530B345EF}" srcOrd="0" destOrd="0" presId="urn:microsoft.com/office/officeart/2005/8/layout/cycle4"/>
    <dgm:cxn modelId="{D8752799-9FA8-415F-952C-B3874D4EE6E1}" type="presParOf" srcId="{F6C11ED7-CD0C-4CDB-BC54-5ED3FF9572E4}" destId="{B9759F77-A524-4F12-82D3-000273EA6D6A}" srcOrd="1" destOrd="0" presId="urn:microsoft.com/office/officeart/2005/8/layout/cycle4"/>
    <dgm:cxn modelId="{08BEDF0F-4DB8-4E30-94CF-2FB3534E5861}" type="presParOf" srcId="{48BB61DA-D1BA-4B30-BF37-657ACCE61692}" destId="{CE2E73B3-2AE3-475E-B2A5-AF7F51EA26BE}" srcOrd="2" destOrd="0" presId="urn:microsoft.com/office/officeart/2005/8/layout/cycle4"/>
    <dgm:cxn modelId="{4F5F29B2-F6E3-4D97-AEA6-1C2FF07D0CDA}" type="presParOf" srcId="{CE2E73B3-2AE3-475E-B2A5-AF7F51EA26BE}" destId="{A2E991B2-7A52-425E-9806-A666288D4FC4}" srcOrd="0" destOrd="0" presId="urn:microsoft.com/office/officeart/2005/8/layout/cycle4"/>
    <dgm:cxn modelId="{B2FFB111-BAB6-4968-B700-72B9E10E295E}" type="presParOf" srcId="{CE2E73B3-2AE3-475E-B2A5-AF7F51EA26BE}" destId="{50FF0D06-2B8D-42E9-808F-A8E6ADC6CBDE}" srcOrd="1" destOrd="0" presId="urn:microsoft.com/office/officeart/2005/8/layout/cycle4"/>
    <dgm:cxn modelId="{8355138A-8377-4DB5-8453-B66727633995}" type="presParOf" srcId="{48BB61DA-D1BA-4B30-BF37-657ACCE61692}" destId="{5225ED40-C304-4F36-8722-3807DBA3F8AC}" srcOrd="3" destOrd="0" presId="urn:microsoft.com/office/officeart/2005/8/layout/cycle4"/>
    <dgm:cxn modelId="{A69C81D9-6481-43EB-91F9-178970B3DD95}" type="presParOf" srcId="{5225ED40-C304-4F36-8722-3807DBA3F8AC}" destId="{724C75D4-3529-434E-899B-5EAE78263A8D}" srcOrd="0" destOrd="0" presId="urn:microsoft.com/office/officeart/2005/8/layout/cycle4"/>
    <dgm:cxn modelId="{6916D3EC-F4D8-4DB5-B980-7932AF21B41F}" type="presParOf" srcId="{5225ED40-C304-4F36-8722-3807DBA3F8AC}" destId="{86C56BC4-B241-4278-B740-E839F69ABF93}" srcOrd="1" destOrd="0" presId="urn:microsoft.com/office/officeart/2005/8/layout/cycle4"/>
    <dgm:cxn modelId="{CB3F8356-CEAB-4CF0-A958-92658B1FDC4E}" type="presParOf" srcId="{48BB61DA-D1BA-4B30-BF37-657ACCE61692}" destId="{B8E7E972-2C1F-4287-A386-FDF8B93A0CA5}" srcOrd="4" destOrd="0" presId="urn:microsoft.com/office/officeart/2005/8/layout/cycle4"/>
    <dgm:cxn modelId="{2E6EB6F4-C07B-4CE4-8A01-4826DBDADEAF}" type="presParOf" srcId="{D509E3BC-8702-455B-ABEA-E9F37B360CF5}" destId="{F2222115-AF01-45D4-84FA-1F6C9DAF1173}" srcOrd="1" destOrd="0" presId="urn:microsoft.com/office/officeart/2005/8/layout/cycle4"/>
    <dgm:cxn modelId="{6AE08BC4-0BB6-4FD8-8BCD-D13FD8C578E5}" type="presParOf" srcId="{F2222115-AF01-45D4-84FA-1F6C9DAF1173}" destId="{61100EFE-7023-4A4E-9398-2506512565E6}" srcOrd="0" destOrd="0" presId="urn:microsoft.com/office/officeart/2005/8/layout/cycle4"/>
    <dgm:cxn modelId="{3961C774-DAC5-4AE7-BD53-A03865FD5FD5}" type="presParOf" srcId="{F2222115-AF01-45D4-84FA-1F6C9DAF1173}" destId="{143C8244-242F-46CD-8B49-1D65DA9D1DFD}" srcOrd="1" destOrd="0" presId="urn:microsoft.com/office/officeart/2005/8/layout/cycle4"/>
    <dgm:cxn modelId="{F5717A25-4772-438F-AD5B-8C1034299AE9}" type="presParOf" srcId="{F2222115-AF01-45D4-84FA-1F6C9DAF1173}" destId="{B804F5BD-CF85-4DBF-883D-1DA6284DC0AD}" srcOrd="2" destOrd="0" presId="urn:microsoft.com/office/officeart/2005/8/layout/cycle4"/>
    <dgm:cxn modelId="{4827592C-9D22-4EAD-85C3-77C4B8AF8ECD}" type="presParOf" srcId="{F2222115-AF01-45D4-84FA-1F6C9DAF1173}" destId="{1AFBE4C7-7C24-4B6E-A909-8D15631F0D83}" srcOrd="3" destOrd="0" presId="urn:microsoft.com/office/officeart/2005/8/layout/cycle4"/>
    <dgm:cxn modelId="{4202B106-E915-442F-AA63-EB79BB63F0AD}" type="presParOf" srcId="{F2222115-AF01-45D4-84FA-1F6C9DAF1173}" destId="{4C06DF62-3A6C-4CEC-B63B-68B2C67F48CA}" srcOrd="4" destOrd="0" presId="urn:microsoft.com/office/officeart/2005/8/layout/cycle4"/>
    <dgm:cxn modelId="{CA6D4BB1-1EDE-4D1A-B3BB-DCC744CA0182}" type="presParOf" srcId="{D509E3BC-8702-455B-ABEA-E9F37B360CF5}" destId="{0DE0FFAF-F992-4BD5-9A61-2AD5AFACBB5D}" srcOrd="2" destOrd="0" presId="urn:microsoft.com/office/officeart/2005/8/layout/cycle4"/>
    <dgm:cxn modelId="{96F93303-5A4B-4A28-B6E8-B75E42131641}" type="presParOf" srcId="{D509E3BC-8702-455B-ABEA-E9F37B360CF5}" destId="{4D0690E5-6D5B-419E-A24C-665885A6DD10}" srcOrd="3" destOrd="0" presId="urn:microsoft.com/office/officeart/2005/8/layout/cycle4"/>
  </dgm:cxnLst>
  <dgm:bg/>
  <dgm:whole/>
</dgm:dataModel>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AD43EC3-602B-4B16-B6A7-AD77B0F752E7}" type="datetimeFigureOut">
              <a:rPr lang="cs-CZ" smtClean="0"/>
              <a:pPr/>
              <a:t>15.11.2011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4A8E65-BA76-4866-94C1-22DC1B8B01C6}"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6400800" y="6355080"/>
            <a:ext cx="2286000" cy="365760"/>
          </a:xfrm>
        </p:spPr>
        <p:txBody>
          <a:bodyPr/>
          <a:lstStyle>
            <a:lvl1pPr>
              <a:defRPr sz="1400"/>
            </a:lvl1pPr>
          </a:lstStyle>
          <a:p>
            <a:fld id="{E1DFFB49-1436-4635-B903-4D20E37DF9AD}" type="datetimeFigureOut">
              <a:rPr lang="cs-CZ" smtClean="0"/>
              <a:pPr/>
              <a:t>15.11.2011</a:t>
            </a:fld>
            <a:endParaRPr lang="cs-CZ"/>
          </a:p>
        </p:txBody>
      </p:sp>
      <p:sp>
        <p:nvSpPr>
          <p:cNvPr id="17" name="Zástupný symbol pro zápatí 16"/>
          <p:cNvSpPr>
            <a:spLocks noGrp="1"/>
          </p:cNvSpPr>
          <p:nvPr>
            <p:ph type="ftr" sz="quarter" idx="11"/>
          </p:nvPr>
        </p:nvSpPr>
        <p:spPr>
          <a:xfrm>
            <a:off x="2898648" y="6355080"/>
            <a:ext cx="3474720" cy="365760"/>
          </a:xfrm>
        </p:spPr>
        <p:txBody>
          <a:bodyPr/>
          <a:lstStyle/>
          <a:p>
            <a:endParaRPr lang="cs-CZ"/>
          </a:p>
        </p:txBody>
      </p:sp>
      <p:sp>
        <p:nvSpPr>
          <p:cNvPr id="29" name="Zástupný symbol pro číslo snímku 28"/>
          <p:cNvSpPr>
            <a:spLocks noGrp="1"/>
          </p:cNvSpPr>
          <p:nvPr>
            <p:ph type="sldNum" sz="quarter" idx="12"/>
          </p:nvPr>
        </p:nvSpPr>
        <p:spPr>
          <a:xfrm>
            <a:off x="1216152" y="6355080"/>
            <a:ext cx="1219200" cy="365760"/>
          </a:xfrm>
        </p:spPr>
        <p:txBody>
          <a:bodyPr/>
          <a:lstStyle/>
          <a:p>
            <a:fld id="{FCB53335-C36C-4B7A-8871-9C66DC565FC9}" type="slidenum">
              <a:rPr lang="cs-CZ" smtClean="0"/>
              <a:pPr/>
              <a:t>‹#›</a:t>
            </a:fld>
            <a:endParaRPr lang="cs-CZ"/>
          </a:p>
        </p:txBody>
      </p:sp>
      <p:sp>
        <p:nvSpPr>
          <p:cNvPr id="21" name="Obdélník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Obdélník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Obdélník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Obdélník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CB53335-C36C-4B7A-8871-9C66DC565FC9}" type="slidenum">
              <a:rPr lang="cs-CZ" smtClean="0"/>
              <a:pPr/>
              <a:t>‹#›</a:t>
            </a:fld>
            <a:endParaRPr lang="cs-CZ"/>
          </a:p>
        </p:txBody>
      </p:sp>
      <p:sp>
        <p:nvSpPr>
          <p:cNvPr id="8" name="Zástupný symbol pro obsah 7"/>
          <p:cNvSpPr>
            <a:spLocks noGrp="1"/>
          </p:cNvSpPr>
          <p:nvPr>
            <p:ph sz="quarter" idx="1"/>
          </p:nvPr>
        </p:nvSpPr>
        <p:spPr>
          <a:xfrm>
            <a:off x="457200" y="1219200"/>
            <a:ext cx="8229600" cy="493776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a:xfrm>
            <a:off x="6400800" y="6355080"/>
            <a:ext cx="2286000" cy="365760"/>
          </a:xfrm>
        </p:spPr>
        <p:txBody>
          <a:bodyPr/>
          <a:lstStyle/>
          <a:p>
            <a:fld id="{E1DFFB49-1436-4635-B903-4D20E37DF9AD}" type="datetimeFigureOut">
              <a:rPr lang="cs-CZ" smtClean="0"/>
              <a:pPr/>
              <a:t>15.11.2011</a:t>
            </a:fld>
            <a:endParaRPr lang="cs-CZ"/>
          </a:p>
        </p:txBody>
      </p:sp>
      <p:sp>
        <p:nvSpPr>
          <p:cNvPr id="5" name="Zástupný symbol pro zápatí 4"/>
          <p:cNvSpPr>
            <a:spLocks noGrp="1"/>
          </p:cNvSpPr>
          <p:nvPr>
            <p:ph type="ftr" sz="quarter" idx="11"/>
          </p:nvPr>
        </p:nvSpPr>
        <p:spPr>
          <a:xfrm>
            <a:off x="2898648" y="6355080"/>
            <a:ext cx="3474720" cy="365760"/>
          </a:xfrm>
        </p:spPr>
        <p:txBody>
          <a:bodyPr/>
          <a:lstStyle/>
          <a:p>
            <a:endParaRPr lang="cs-CZ"/>
          </a:p>
        </p:txBody>
      </p:sp>
      <p:sp>
        <p:nvSpPr>
          <p:cNvPr id="6" name="Zástupný symbol pro číslo snímku 5"/>
          <p:cNvSpPr>
            <a:spLocks noGrp="1"/>
          </p:cNvSpPr>
          <p:nvPr>
            <p:ph type="sldNum" sz="quarter" idx="12"/>
          </p:nvPr>
        </p:nvSpPr>
        <p:spPr>
          <a:xfrm>
            <a:off x="1069848" y="6355080"/>
            <a:ext cx="1520952" cy="365760"/>
          </a:xfrm>
        </p:spPr>
        <p:txBody>
          <a:bodyPr/>
          <a:lstStyle/>
          <a:p>
            <a:fld id="{FCB53335-C36C-4B7A-8871-9C66DC565FC9}" type="slidenum">
              <a:rPr lang="cs-CZ" smtClean="0"/>
              <a:pPr/>
              <a:t>‹#›</a:t>
            </a:fld>
            <a:endParaRPr lang="cs-CZ"/>
          </a:p>
        </p:txBody>
      </p:sp>
      <p:sp>
        <p:nvSpPr>
          <p:cNvPr id="7" name="Obdélník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CB53335-C36C-4B7A-8871-9C66DC565FC9}" type="slidenum">
              <a:rPr lang="cs-CZ" smtClean="0"/>
              <a:pPr/>
              <a:t>‹#›</a:t>
            </a:fld>
            <a:endParaRPr lang="cs-CZ"/>
          </a:p>
        </p:txBody>
      </p:sp>
      <p:sp>
        <p:nvSpPr>
          <p:cNvPr id="9" name="Zástupný symbol pro obsah 8"/>
          <p:cNvSpPr>
            <a:spLocks noGrp="1"/>
          </p:cNvSpPr>
          <p:nvPr>
            <p:ph sz="quarter" idx="1"/>
          </p:nvPr>
        </p:nvSpPr>
        <p:spPr>
          <a:xfrm>
            <a:off x="457200" y="1219200"/>
            <a:ext cx="4041648" cy="493776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632198" y="1216152"/>
            <a:ext cx="4041648" cy="493776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CB53335-C36C-4B7A-8871-9C66DC565FC9}" type="slidenum">
              <a:rPr lang="cs-CZ" smtClean="0"/>
              <a:pPr/>
              <a:t>‹#›</a:t>
            </a:fld>
            <a:endParaRPr lang="cs-CZ"/>
          </a:p>
        </p:txBody>
      </p:sp>
      <p:sp>
        <p:nvSpPr>
          <p:cNvPr id="11" name="Zástupný symbol pro obsah 10"/>
          <p:cNvSpPr>
            <a:spLocks noGrp="1"/>
          </p:cNvSpPr>
          <p:nvPr>
            <p:ph sz="quarter" idx="2"/>
          </p:nvPr>
        </p:nvSpPr>
        <p:spPr>
          <a:xfrm>
            <a:off x="457200" y="2133600"/>
            <a:ext cx="4038600" cy="4038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648200" y="2133600"/>
            <a:ext cx="4038600" cy="4038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8229600" cy="914400"/>
          </a:xfrm>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CB53335-C36C-4B7A-8871-9C66DC565FC9}" type="slidenum">
              <a:rPr lang="cs-CZ" smtClean="0"/>
              <a:pPr/>
              <a:t>‹#›</a:t>
            </a:fld>
            <a:endParaRPr lang="cs-CZ"/>
          </a:p>
        </p:txBody>
      </p:sp>
      <p:sp>
        <p:nvSpPr>
          <p:cNvPr id="6" name="Rovnoramenný trojúhelník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CB53335-C36C-4B7A-8871-9C66DC565FC9}" type="slidenum">
              <a:rPr lang="cs-CZ" smtClean="0"/>
              <a:pPr/>
              <a:t>‹#›</a:t>
            </a:fld>
            <a:endParaRPr lang="cs-CZ"/>
          </a:p>
        </p:txBody>
      </p:sp>
      <p:sp>
        <p:nvSpPr>
          <p:cNvPr id="5" name="Přímá spojovací čára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Rovnoramenný trojúhelník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CB53335-C36C-4B7A-8871-9C66DC565FC9}" type="slidenum">
              <a:rPr lang="cs-CZ" smtClean="0"/>
              <a:pPr/>
              <a:t>‹#›</a:t>
            </a:fld>
            <a:endParaRPr lang="cs-CZ"/>
          </a:p>
        </p:txBody>
      </p:sp>
      <p:sp>
        <p:nvSpPr>
          <p:cNvPr id="8" name="Přímá spojovací čára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Přímá spojovací čára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Rovnoramenný trojúhelník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obsah 11"/>
          <p:cNvSpPr>
            <a:spLocks noGrp="1"/>
          </p:cNvSpPr>
          <p:nvPr>
            <p:ph sz="quarter" idx="1"/>
          </p:nvPr>
        </p:nvSpPr>
        <p:spPr>
          <a:xfrm>
            <a:off x="304800" y="304800"/>
            <a:ext cx="5715000" cy="5715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CB53335-C36C-4B7A-8871-9C66DC565FC9}" type="slidenum">
              <a:rPr lang="cs-CZ" smtClean="0"/>
              <a:pPr/>
              <a:t>‹#›</a:t>
            </a:fld>
            <a:endParaRPr lang="cs-CZ"/>
          </a:p>
        </p:txBody>
      </p:sp>
      <p:sp>
        <p:nvSpPr>
          <p:cNvPr id="8" name="Přímá spojovací čára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Rovnoramenný trojúhelník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CB53335-C36C-4B7A-8871-9C66DC565FC9}"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E1DFFB49-1436-4635-B903-4D20E37DF9AD}" type="datetimeFigureOut">
              <a:rPr lang="cs-CZ" smtClean="0"/>
              <a:pPr/>
              <a:t>15.11.2011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CB53335-C36C-4B7A-8871-9C66DC565FC9}" type="slidenum">
              <a:rPr lang="cs-CZ" smtClean="0"/>
              <a:pPr/>
              <a:t>‹#›</a:t>
            </a:fld>
            <a:endParaRPr lang="cs-CZ"/>
          </a:p>
        </p:txBody>
      </p:sp>
      <p:sp>
        <p:nvSpPr>
          <p:cNvPr id="7" name="Přímá spojovací čára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Rovnoramenný trojúhelník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Přímá spojovací čára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152400"/>
            <a:ext cx="8229600" cy="990600"/>
          </a:xfrm>
          <a:prstGeom prst="rect">
            <a:avLst/>
          </a:prstGeom>
        </p:spPr>
        <p:txBody>
          <a:bodyPr vert="horz" anchor="b" anchorCtr="0">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1DFFB49-1436-4635-B903-4D20E37DF9AD}" type="datetimeFigureOut">
              <a:rPr lang="cs-CZ" smtClean="0"/>
              <a:pPr/>
              <a:t>15.11.2011</a:t>
            </a:fld>
            <a:endParaRPr lang="cs-CZ"/>
          </a:p>
        </p:txBody>
      </p:sp>
      <p:sp>
        <p:nvSpPr>
          <p:cNvPr id="3" name="Zástupný symbol pro zápatí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cs-CZ"/>
          </a:p>
        </p:txBody>
      </p:sp>
      <p:sp>
        <p:nvSpPr>
          <p:cNvPr id="23" name="Zástupný symbol pro číslo snímku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FCB53335-C36C-4B7A-8871-9C66DC565FC9}" type="slidenum">
              <a:rPr lang="cs-CZ" smtClean="0"/>
              <a:pPr/>
              <a:t>‹#›</a:t>
            </a:fld>
            <a:endParaRPr lang="cs-CZ"/>
          </a:p>
        </p:txBody>
      </p:sp>
      <p:sp>
        <p:nvSpPr>
          <p:cNvPr id="28" name="Přímá spojovací čára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Přímá spojovací čára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Rovnoramenný trojúhelník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7" Type="http://schemas.openxmlformats.org/officeDocument/2006/relationships/image" Target="../media/image8.wmf"/><Relationship Id="rId2" Type="http://schemas.openxmlformats.org/officeDocument/2006/relationships/image" Target="../media/image3.wmf"/><Relationship Id="rId1" Type="http://schemas.openxmlformats.org/officeDocument/2006/relationships/slideLayout" Target="../slideLayouts/slideLayout5.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wmf"/><Relationship Id="rId2" Type="http://schemas.openxmlformats.org/officeDocument/2006/relationships/image" Target="../media/image9.wmf"/><Relationship Id="rId1" Type="http://schemas.openxmlformats.org/officeDocument/2006/relationships/slideLayout" Target="../slideLayouts/slideLayout5.xml"/><Relationship Id="rId6" Type="http://schemas.openxmlformats.org/officeDocument/2006/relationships/image" Target="../media/image13.wmf"/><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wmf"/><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 Id="rId9" Type="http://schemas.openxmlformats.org/officeDocument/2006/relationships/image" Target="../media/image21.jpeg"/></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5.jpeg"/><Relationship Id="rId7"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18.jpeg"/><Relationship Id="rId5" Type="http://schemas.openxmlformats.org/officeDocument/2006/relationships/image" Target="../media/image17.jpeg"/><Relationship Id="rId10" Type="http://schemas.openxmlformats.org/officeDocument/2006/relationships/image" Target="../media/image19.wmf"/><Relationship Id="rId4" Type="http://schemas.openxmlformats.org/officeDocument/2006/relationships/image" Target="../media/image16.jpeg"/><Relationship Id="rId9" Type="http://schemas.openxmlformats.org/officeDocument/2006/relationships/audio" Target="../media/audio3.wav"/></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5.wmf"/><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3.wmf"/><Relationship Id="rId5" Type="http://schemas.openxmlformats.org/officeDocument/2006/relationships/image" Target="../media/image24.png"/><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6" Type="http://schemas.openxmlformats.org/officeDocument/2006/relationships/image" Target="../media/image25.wmf"/><Relationship Id="rId5" Type="http://schemas.openxmlformats.org/officeDocument/2006/relationships/image" Target="../media/image3.wmf"/><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5.wmf"/><Relationship Id="rId7" Type="http://schemas.openxmlformats.org/officeDocument/2006/relationships/image" Target="../media/image28.jpeg"/><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9.wmf"/></Relationships>
</file>

<file path=ppt/slides/_rels/slide1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5.wmf"/><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3.xml.rels><?xml version="1.0" encoding="UTF-8" standalone="yes"?>
<Relationships xmlns="http://schemas.openxmlformats.org/package/2006/relationships"><Relationship Id="rId3" Type="http://schemas.openxmlformats.org/officeDocument/2006/relationships/image" Target="../media/image13.wmf"/><Relationship Id="rId7" Type="http://schemas.openxmlformats.org/officeDocument/2006/relationships/image" Target="../media/image4.wmf"/><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30.wmf"/><Relationship Id="rId5" Type="http://schemas.openxmlformats.org/officeDocument/2006/relationships/image" Target="../media/image29.jpeg"/><Relationship Id="rId4" Type="http://schemas.openxmlformats.org/officeDocument/2006/relationships/image" Target="../media/image14.wmf"/></Relationships>
</file>

<file path=ppt/slides/_rels/slide14.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slideLayout" Target="../slideLayouts/slideLayout2.xml"/><Relationship Id="rId6" Type="http://schemas.openxmlformats.org/officeDocument/2006/relationships/image" Target="../media/image4.wmf"/><Relationship Id="rId5" Type="http://schemas.openxmlformats.org/officeDocument/2006/relationships/image" Target="../media/image30.wmf"/><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audio" Target="../media/audio4.wav"/><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 xmlns:p14="http://schemas.microsoft.com/office/powerpoint/2010/main" val="881370323"/>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7" cstate="print">
            <a:extLst>
              <a:ext uri="{28A0092B-C50C-407E-A947-70E740481C1C}">
                <a14:useLocalDpi xmlns=""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 xmlns:p14="http://schemas.microsoft.com/office/powerpoint/2010/main" val="41819679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lstStyle/>
          <a:p>
            <a:r>
              <a:rPr lang="cs-CZ" dirty="0" smtClean="0"/>
              <a:t>metodický list je určen pro žáky 1. tříd</a:t>
            </a:r>
          </a:p>
          <a:p>
            <a:r>
              <a:rPr lang="cs-CZ" dirty="0" smtClean="0"/>
              <a:t> je použit PowerPoint</a:t>
            </a:r>
          </a:p>
          <a:p>
            <a:r>
              <a:rPr lang="cs-CZ" dirty="0" smtClean="0"/>
              <a:t> je určen pro interaktivní tabuli</a:t>
            </a:r>
          </a:p>
          <a:p>
            <a:r>
              <a:rPr lang="cs-CZ" dirty="0" smtClean="0"/>
              <a:t> je zařazen v opakovací části hodiny</a:t>
            </a:r>
          </a:p>
          <a:p>
            <a:endParaRPr lang="cs-CZ" dirty="0" smtClean="0"/>
          </a:p>
          <a:p>
            <a:r>
              <a:rPr lang="cs-CZ" dirty="0" smtClean="0"/>
              <a:t>Děti pracovaly aktivně, na počátku se dopustily drobných chyb, které jsme si ihned opravili. Pak už práce probíhala bez problémů, těšily se na další úkoly. Odměnou pro ně byly zvukové efekty, na které reagovaly nadšením.</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Autofit/>
          </a:bodyPr>
          <a:lstStyle/>
          <a:p>
            <a:pPr algn="ctr"/>
            <a:r>
              <a:rPr lang="cs-CZ" sz="6000" b="1" dirty="0" smtClean="0"/>
              <a:t>Kalendář</a:t>
            </a:r>
            <a:endParaRPr lang="cs-CZ" sz="6000" b="1" dirty="0"/>
          </a:p>
        </p:txBody>
      </p:sp>
      <p:sp>
        <p:nvSpPr>
          <p:cNvPr id="3" name="Podnadpis 2"/>
          <p:cNvSpPr>
            <a:spLocks noGrp="1"/>
          </p:cNvSpPr>
          <p:nvPr>
            <p:ph type="subTitle" idx="1"/>
          </p:nvPr>
        </p:nvSpPr>
        <p:spPr>
          <a:xfrm>
            <a:off x="1214414" y="5000636"/>
            <a:ext cx="6858000" cy="533400"/>
          </a:xfrm>
        </p:spPr>
        <p:txBody>
          <a:bodyPr>
            <a:noAutofit/>
          </a:bodyPr>
          <a:lstStyle/>
          <a:p>
            <a:pPr algn="ctr"/>
            <a:r>
              <a:rPr lang="cs-CZ" sz="2800" b="1" dirty="0" smtClean="0"/>
              <a:t>Měsíce, roční období(opak.)</a:t>
            </a:r>
            <a:endParaRPr lang="cs-CZ" sz="2800" b="1"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Kalendář</a:t>
            </a:r>
            <a:endParaRPr lang="cs-CZ" dirty="0"/>
          </a:p>
        </p:txBody>
      </p:sp>
      <p:graphicFrame>
        <p:nvGraphicFramePr>
          <p:cNvPr id="3" name="Diagram 2"/>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dissolve/>
    <p:sndAc>
      <p:stSnd>
        <p:snd r:embed="rId2" name="chimes.wav" builtIn="1"/>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solidFill>
            <a:schemeClr val="accent1"/>
          </a:solidFill>
        </p:spPr>
        <p:txBody>
          <a:bodyPr/>
          <a:lstStyle/>
          <a:p>
            <a:pPr algn="ctr"/>
            <a:r>
              <a:rPr lang="cs-CZ" sz="4000" dirty="0" smtClean="0"/>
              <a:t>JARO</a:t>
            </a:r>
            <a:endParaRPr lang="cs-CZ" sz="4000" dirty="0"/>
          </a:p>
        </p:txBody>
      </p:sp>
      <p:sp>
        <p:nvSpPr>
          <p:cNvPr id="4" name="Zástupný symbol pro text 3"/>
          <p:cNvSpPr>
            <a:spLocks noGrp="1"/>
          </p:cNvSpPr>
          <p:nvPr>
            <p:ph type="body" sz="half" idx="3"/>
          </p:nvPr>
        </p:nvSpPr>
        <p:spPr>
          <a:solidFill>
            <a:srgbClr val="FFFF00"/>
          </a:solidFill>
        </p:spPr>
        <p:txBody>
          <a:bodyPr>
            <a:noAutofit/>
          </a:bodyPr>
          <a:lstStyle/>
          <a:p>
            <a:pPr algn="ctr"/>
            <a:r>
              <a:rPr lang="cs-CZ" sz="4000" dirty="0" smtClean="0"/>
              <a:t>LÉTO</a:t>
            </a:r>
            <a:endParaRPr lang="cs-CZ" sz="4000" dirty="0"/>
          </a:p>
        </p:txBody>
      </p:sp>
      <p:sp>
        <p:nvSpPr>
          <p:cNvPr id="7" name="Zástupný symbol pro obsah 2"/>
          <p:cNvSpPr>
            <a:spLocks noGrp="1"/>
          </p:cNvSpPr>
          <p:nvPr>
            <p:ph sz="quarter" idx="2"/>
          </p:nvPr>
        </p:nvSpPr>
        <p:spPr/>
        <p:txBody>
          <a:bodyPr>
            <a:normAutofit/>
          </a:bodyPr>
          <a:lstStyle/>
          <a:p>
            <a:r>
              <a:rPr lang="cs-CZ" sz="4400" b="1" dirty="0" smtClean="0"/>
              <a:t>Březen</a:t>
            </a:r>
          </a:p>
          <a:p>
            <a:pPr>
              <a:buNone/>
            </a:pPr>
            <a:endParaRPr lang="cs-CZ" sz="4400" b="1" dirty="0" smtClean="0"/>
          </a:p>
          <a:p>
            <a:r>
              <a:rPr lang="cs-CZ" sz="4400" b="1" dirty="0" smtClean="0"/>
              <a:t>Duben</a:t>
            </a:r>
          </a:p>
          <a:p>
            <a:pPr>
              <a:buNone/>
            </a:pPr>
            <a:endParaRPr lang="cs-CZ" sz="4400" b="1" dirty="0" smtClean="0"/>
          </a:p>
          <a:p>
            <a:r>
              <a:rPr lang="cs-CZ" sz="4400" b="1" dirty="0" smtClean="0"/>
              <a:t>Květen</a:t>
            </a:r>
          </a:p>
          <a:p>
            <a:pPr>
              <a:buNone/>
            </a:pPr>
            <a:endParaRPr lang="cs-CZ" sz="6000" b="1" dirty="0"/>
          </a:p>
        </p:txBody>
      </p:sp>
      <p:pic>
        <p:nvPicPr>
          <p:cNvPr id="8" name="Picture 2" descr="C:\Users\PC\AppData\Local\Microsoft\Windows\Temporary Internet Files\Content.IE5\3YXYRSP2\MC900122861[1].wmf"/>
          <p:cNvPicPr>
            <a:picLocks noChangeAspect="1" noChangeArrowheads="1"/>
          </p:cNvPicPr>
          <p:nvPr/>
        </p:nvPicPr>
        <p:blipFill>
          <a:blip r:embed="rId2"/>
          <a:srcRect/>
          <a:stretch>
            <a:fillRect/>
          </a:stretch>
        </p:blipFill>
        <p:spPr bwMode="auto">
          <a:xfrm>
            <a:off x="3071802" y="2071678"/>
            <a:ext cx="1071570" cy="1074912"/>
          </a:xfrm>
          <a:prstGeom prst="rect">
            <a:avLst/>
          </a:prstGeom>
          <a:noFill/>
        </p:spPr>
      </p:pic>
      <p:pic>
        <p:nvPicPr>
          <p:cNvPr id="9" name="Picture 3" descr="C:\Users\PC\AppData\Local\Microsoft\Windows\Temporary Internet Files\Content.IE5\GWXK17IJ\MC900304933[1].wmf"/>
          <p:cNvPicPr>
            <a:picLocks noChangeAspect="1" noChangeArrowheads="1"/>
          </p:cNvPicPr>
          <p:nvPr/>
        </p:nvPicPr>
        <p:blipFill>
          <a:blip r:embed="rId3"/>
          <a:srcRect/>
          <a:stretch>
            <a:fillRect/>
          </a:stretch>
        </p:blipFill>
        <p:spPr bwMode="auto">
          <a:xfrm>
            <a:off x="3000364" y="3357562"/>
            <a:ext cx="1324970" cy="1214446"/>
          </a:xfrm>
          <a:prstGeom prst="rect">
            <a:avLst/>
          </a:prstGeom>
          <a:noFill/>
        </p:spPr>
      </p:pic>
      <p:pic>
        <p:nvPicPr>
          <p:cNvPr id="10" name="Picture 4" descr="C:\Users\PC\AppData\Local\Microsoft\Windows\Temporary Internet Files\Content.IE5\PL6XG2XP\MP900427858[1].jpg"/>
          <p:cNvPicPr>
            <a:picLocks noChangeAspect="1" noChangeArrowheads="1"/>
          </p:cNvPicPr>
          <p:nvPr/>
        </p:nvPicPr>
        <p:blipFill>
          <a:blip r:embed="rId4" cstate="print"/>
          <a:srcRect/>
          <a:stretch>
            <a:fillRect/>
          </a:stretch>
        </p:blipFill>
        <p:spPr bwMode="auto">
          <a:xfrm>
            <a:off x="3214678" y="4929198"/>
            <a:ext cx="908463" cy="1214446"/>
          </a:xfrm>
          <a:prstGeom prst="rect">
            <a:avLst/>
          </a:prstGeom>
          <a:noFill/>
        </p:spPr>
      </p:pic>
      <p:sp>
        <p:nvSpPr>
          <p:cNvPr id="11" name="Zástupný symbol pro obsah 2"/>
          <p:cNvSpPr>
            <a:spLocks noGrp="1"/>
          </p:cNvSpPr>
          <p:nvPr>
            <p:ph sz="quarter" idx="4"/>
          </p:nvPr>
        </p:nvSpPr>
        <p:spPr/>
        <p:txBody>
          <a:bodyPr>
            <a:normAutofit/>
          </a:bodyPr>
          <a:lstStyle/>
          <a:p>
            <a:r>
              <a:rPr lang="cs-CZ" sz="4400" b="1" dirty="0" smtClean="0"/>
              <a:t>Červen</a:t>
            </a:r>
          </a:p>
          <a:p>
            <a:pPr>
              <a:buNone/>
            </a:pPr>
            <a:endParaRPr lang="cs-CZ" sz="4400" b="1" dirty="0" smtClean="0"/>
          </a:p>
          <a:p>
            <a:r>
              <a:rPr lang="cs-CZ" sz="4400" b="1" dirty="0" smtClean="0"/>
              <a:t>Červenec</a:t>
            </a:r>
          </a:p>
          <a:p>
            <a:pPr>
              <a:buNone/>
            </a:pPr>
            <a:endParaRPr lang="cs-CZ" sz="4400" b="1" dirty="0" smtClean="0"/>
          </a:p>
          <a:p>
            <a:r>
              <a:rPr lang="cs-CZ" sz="4400" b="1" dirty="0" smtClean="0"/>
              <a:t>Srpen</a:t>
            </a:r>
            <a:endParaRPr lang="cs-CZ" sz="4400" b="1" dirty="0"/>
          </a:p>
        </p:txBody>
      </p:sp>
      <p:pic>
        <p:nvPicPr>
          <p:cNvPr id="12" name="Picture 6" descr="C:\Users\PC\AppData\Local\Microsoft\Windows\Temporary Internet Files\Content.IE5\3YXYRSP2\MP900439380[2].jpg"/>
          <p:cNvPicPr>
            <a:picLocks noChangeAspect="1" noChangeArrowheads="1"/>
          </p:cNvPicPr>
          <p:nvPr/>
        </p:nvPicPr>
        <p:blipFill>
          <a:blip r:embed="rId5" cstate="print"/>
          <a:srcRect/>
          <a:stretch>
            <a:fillRect/>
          </a:stretch>
        </p:blipFill>
        <p:spPr bwMode="auto">
          <a:xfrm>
            <a:off x="7286644" y="2143116"/>
            <a:ext cx="1381330" cy="922202"/>
          </a:xfrm>
          <a:prstGeom prst="rect">
            <a:avLst/>
          </a:prstGeom>
          <a:noFill/>
        </p:spPr>
      </p:pic>
      <p:pic>
        <p:nvPicPr>
          <p:cNvPr id="13" name="Picture 7" descr="C:\Users\PC\AppData\Local\Microsoft\Windows\Temporary Internet Files\Content.IE5\PL6XG2XP\MP900422862[1].jpg"/>
          <p:cNvPicPr>
            <a:picLocks noChangeAspect="1" noChangeArrowheads="1"/>
          </p:cNvPicPr>
          <p:nvPr/>
        </p:nvPicPr>
        <p:blipFill>
          <a:blip r:embed="rId6" cstate="print"/>
          <a:srcRect/>
          <a:stretch>
            <a:fillRect/>
          </a:stretch>
        </p:blipFill>
        <p:spPr bwMode="auto">
          <a:xfrm flipH="1">
            <a:off x="7536017" y="3357562"/>
            <a:ext cx="1607983" cy="1071570"/>
          </a:xfrm>
          <a:prstGeom prst="rect">
            <a:avLst/>
          </a:prstGeom>
          <a:noFill/>
        </p:spPr>
      </p:pic>
      <p:pic>
        <p:nvPicPr>
          <p:cNvPr id="14" name="Picture 8" descr="C:\Users\PC\AppData\Local\Microsoft\Windows\Temporary Internet Files\Content.IE5\PL6XG2XP\MC900200437[1].wmf"/>
          <p:cNvPicPr>
            <a:picLocks noChangeAspect="1" noChangeArrowheads="1"/>
          </p:cNvPicPr>
          <p:nvPr/>
        </p:nvPicPr>
        <p:blipFill>
          <a:blip r:embed="rId7"/>
          <a:srcRect/>
          <a:stretch>
            <a:fillRect/>
          </a:stretch>
        </p:blipFill>
        <p:spPr bwMode="auto">
          <a:xfrm>
            <a:off x="7215206" y="4857760"/>
            <a:ext cx="1128598" cy="1117284"/>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solidFill>
            <a:srgbClr val="FFC000"/>
          </a:solidFill>
        </p:spPr>
        <p:txBody>
          <a:bodyPr/>
          <a:lstStyle/>
          <a:p>
            <a:pPr algn="ctr"/>
            <a:r>
              <a:rPr lang="cs-CZ" sz="4000" dirty="0" smtClean="0"/>
              <a:t>PODZIM</a:t>
            </a:r>
            <a:endParaRPr lang="cs-CZ" sz="4000" dirty="0"/>
          </a:p>
        </p:txBody>
      </p:sp>
      <p:sp>
        <p:nvSpPr>
          <p:cNvPr id="4" name="Zástupný symbol pro text 3"/>
          <p:cNvSpPr>
            <a:spLocks noGrp="1"/>
          </p:cNvSpPr>
          <p:nvPr>
            <p:ph type="body" sz="half" idx="3"/>
          </p:nvPr>
        </p:nvSpPr>
        <p:spPr>
          <a:solidFill>
            <a:srgbClr val="00B0F0"/>
          </a:solidFill>
        </p:spPr>
        <p:txBody>
          <a:bodyPr>
            <a:noAutofit/>
          </a:bodyPr>
          <a:lstStyle/>
          <a:p>
            <a:pPr algn="ctr"/>
            <a:r>
              <a:rPr lang="cs-CZ" sz="4000" dirty="0" smtClean="0"/>
              <a:t>ZIMA</a:t>
            </a:r>
            <a:endParaRPr lang="cs-CZ" sz="4000" dirty="0"/>
          </a:p>
        </p:txBody>
      </p:sp>
      <p:sp>
        <p:nvSpPr>
          <p:cNvPr id="5" name="Zástupný symbol pro obsah 4"/>
          <p:cNvSpPr>
            <a:spLocks noGrp="1"/>
          </p:cNvSpPr>
          <p:nvPr>
            <p:ph sz="quarter" idx="2"/>
          </p:nvPr>
        </p:nvSpPr>
        <p:spPr/>
        <p:txBody>
          <a:bodyPr/>
          <a:lstStyle/>
          <a:p>
            <a:r>
              <a:rPr lang="cs-CZ" sz="4400" b="1" dirty="0" smtClean="0"/>
              <a:t>Září</a:t>
            </a:r>
          </a:p>
          <a:p>
            <a:pPr>
              <a:buNone/>
            </a:pPr>
            <a:endParaRPr lang="cs-CZ" sz="4400" b="1" dirty="0" smtClean="0"/>
          </a:p>
          <a:p>
            <a:r>
              <a:rPr lang="cs-CZ" sz="4400" b="1" dirty="0" smtClean="0"/>
              <a:t>Říjen</a:t>
            </a:r>
          </a:p>
          <a:p>
            <a:pPr>
              <a:buNone/>
            </a:pPr>
            <a:endParaRPr lang="cs-CZ" sz="4400" b="1" dirty="0" smtClean="0"/>
          </a:p>
          <a:p>
            <a:r>
              <a:rPr lang="cs-CZ" sz="4400" b="1" dirty="0" smtClean="0"/>
              <a:t>Listopad</a:t>
            </a:r>
          </a:p>
          <a:p>
            <a:endParaRPr lang="cs-CZ" dirty="0"/>
          </a:p>
        </p:txBody>
      </p:sp>
      <p:sp>
        <p:nvSpPr>
          <p:cNvPr id="6" name="Zástupný symbol pro obsah 5"/>
          <p:cNvSpPr>
            <a:spLocks noGrp="1"/>
          </p:cNvSpPr>
          <p:nvPr>
            <p:ph sz="quarter" idx="4"/>
          </p:nvPr>
        </p:nvSpPr>
        <p:spPr/>
        <p:txBody>
          <a:bodyPr>
            <a:normAutofit/>
          </a:bodyPr>
          <a:lstStyle/>
          <a:p>
            <a:r>
              <a:rPr lang="cs-CZ" sz="4400" b="1" dirty="0" smtClean="0"/>
              <a:t>Prosinec</a:t>
            </a:r>
          </a:p>
          <a:p>
            <a:endParaRPr lang="cs-CZ" sz="4400" b="1" dirty="0" smtClean="0"/>
          </a:p>
          <a:p>
            <a:r>
              <a:rPr lang="cs-CZ" sz="4400" b="1" dirty="0" smtClean="0"/>
              <a:t>Leden</a:t>
            </a:r>
          </a:p>
          <a:p>
            <a:pPr>
              <a:buNone/>
            </a:pPr>
            <a:endParaRPr lang="cs-CZ" sz="4400" b="1" dirty="0" smtClean="0"/>
          </a:p>
          <a:p>
            <a:r>
              <a:rPr lang="cs-CZ" sz="4400" b="1" dirty="0" smtClean="0"/>
              <a:t>Únor</a:t>
            </a:r>
          </a:p>
          <a:p>
            <a:endParaRPr lang="cs-CZ" sz="4400" dirty="0"/>
          </a:p>
        </p:txBody>
      </p:sp>
      <p:pic>
        <p:nvPicPr>
          <p:cNvPr id="7" name="Picture 2" descr="C:\Users\PC\AppData\Local\Microsoft\Windows\Temporary Internet Files\Content.IE5\GWXK17IJ\MC900233954[1].wmf"/>
          <p:cNvPicPr>
            <a:picLocks noChangeAspect="1" noChangeArrowheads="1"/>
          </p:cNvPicPr>
          <p:nvPr/>
        </p:nvPicPr>
        <p:blipFill>
          <a:blip r:embed="rId2"/>
          <a:srcRect/>
          <a:stretch>
            <a:fillRect/>
          </a:stretch>
        </p:blipFill>
        <p:spPr bwMode="auto">
          <a:xfrm>
            <a:off x="2428860" y="2071678"/>
            <a:ext cx="1106188" cy="1143008"/>
          </a:xfrm>
          <a:prstGeom prst="rect">
            <a:avLst/>
          </a:prstGeom>
          <a:noFill/>
        </p:spPr>
      </p:pic>
      <p:pic>
        <p:nvPicPr>
          <p:cNvPr id="8" name="Picture 4" descr="C:\Users\PC\AppData\Local\Microsoft\Windows\Temporary Internet Files\Content.IE5\ZE540D7A\MP900402527[1].jpg"/>
          <p:cNvPicPr>
            <a:picLocks noChangeAspect="1" noChangeArrowheads="1"/>
          </p:cNvPicPr>
          <p:nvPr/>
        </p:nvPicPr>
        <p:blipFill>
          <a:blip r:embed="rId3" cstate="print"/>
          <a:srcRect/>
          <a:stretch>
            <a:fillRect/>
          </a:stretch>
        </p:blipFill>
        <p:spPr bwMode="auto">
          <a:xfrm>
            <a:off x="2428860" y="3286124"/>
            <a:ext cx="1428760" cy="1392055"/>
          </a:xfrm>
          <a:prstGeom prst="rect">
            <a:avLst/>
          </a:prstGeom>
          <a:noFill/>
        </p:spPr>
      </p:pic>
      <p:pic>
        <p:nvPicPr>
          <p:cNvPr id="9" name="Picture 6" descr="C:\Users\PC\AppData\Local\Microsoft\Windows\Temporary Internet Files\Content.IE5\PL6XG2XP\MP900227574[1].jpg"/>
          <p:cNvPicPr>
            <a:picLocks noChangeAspect="1" noChangeArrowheads="1"/>
          </p:cNvPicPr>
          <p:nvPr/>
        </p:nvPicPr>
        <p:blipFill>
          <a:blip r:embed="rId4" cstate="print"/>
          <a:srcRect/>
          <a:stretch>
            <a:fillRect/>
          </a:stretch>
        </p:blipFill>
        <p:spPr bwMode="auto">
          <a:xfrm>
            <a:off x="3143240" y="4857760"/>
            <a:ext cx="1000132" cy="1496457"/>
          </a:xfrm>
          <a:prstGeom prst="rect">
            <a:avLst/>
          </a:prstGeom>
          <a:noFill/>
        </p:spPr>
      </p:pic>
      <p:pic>
        <p:nvPicPr>
          <p:cNvPr id="10" name="Picture 2" descr="C:\Users\PC\AppData\Local\Microsoft\Windows\Temporary Internet Files\Content.IE5\GWXK17IJ\MP900440281[1].jpg"/>
          <p:cNvPicPr>
            <a:picLocks noChangeAspect="1" noChangeArrowheads="1"/>
          </p:cNvPicPr>
          <p:nvPr/>
        </p:nvPicPr>
        <p:blipFill>
          <a:blip r:embed="rId5" cstate="print"/>
          <a:srcRect/>
          <a:stretch>
            <a:fillRect/>
          </a:stretch>
        </p:blipFill>
        <p:spPr bwMode="auto">
          <a:xfrm>
            <a:off x="7358082" y="2071678"/>
            <a:ext cx="904865" cy="1357298"/>
          </a:xfrm>
          <a:prstGeom prst="rect">
            <a:avLst/>
          </a:prstGeom>
          <a:noFill/>
        </p:spPr>
      </p:pic>
      <p:pic>
        <p:nvPicPr>
          <p:cNvPr id="11" name="Picture 3" descr="C:\Users\PC\AppData\Local\Microsoft\Windows\Temporary Internet Files\Content.IE5\PL6XG2XP\MC900020011[1].wmf"/>
          <p:cNvPicPr>
            <a:picLocks noChangeAspect="1" noChangeArrowheads="1"/>
          </p:cNvPicPr>
          <p:nvPr/>
        </p:nvPicPr>
        <p:blipFill>
          <a:blip r:embed="rId6"/>
          <a:srcRect/>
          <a:stretch>
            <a:fillRect/>
          </a:stretch>
        </p:blipFill>
        <p:spPr bwMode="auto">
          <a:xfrm>
            <a:off x="6786578" y="3500438"/>
            <a:ext cx="1127578" cy="1162989"/>
          </a:xfrm>
          <a:prstGeom prst="rect">
            <a:avLst/>
          </a:prstGeom>
          <a:noFill/>
        </p:spPr>
      </p:pic>
      <p:pic>
        <p:nvPicPr>
          <p:cNvPr id="12" name="Picture 4" descr="C:\Users\PC\AppData\Local\Microsoft\Windows\Temporary Internet Files\Content.IE5\3YXYRSP2\MC900215263[1].wmf"/>
          <p:cNvPicPr>
            <a:picLocks noChangeAspect="1" noChangeArrowheads="1"/>
          </p:cNvPicPr>
          <p:nvPr/>
        </p:nvPicPr>
        <p:blipFill>
          <a:blip r:embed="rId7"/>
          <a:srcRect/>
          <a:stretch>
            <a:fillRect/>
          </a:stretch>
        </p:blipFill>
        <p:spPr bwMode="auto">
          <a:xfrm>
            <a:off x="6786578" y="5000636"/>
            <a:ext cx="1405389" cy="931282"/>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92D050"/>
                </a:solidFill>
              </a:rPr>
              <a:t>Co patří k jaru?</a:t>
            </a:r>
            <a:endParaRPr lang="cs-CZ" sz="6000" b="1" dirty="0">
              <a:solidFill>
                <a:srgbClr val="92D050"/>
              </a:solidFill>
            </a:endParaRPr>
          </a:p>
        </p:txBody>
      </p:sp>
      <p:pic>
        <p:nvPicPr>
          <p:cNvPr id="5122" name="Picture 2" descr="C:\Users\PC\AppData\Local\Microsoft\Windows\Temporary Internet Files\Content.IE5\GWXK17IJ\MP900438834[1].jpg"/>
          <p:cNvPicPr>
            <a:picLocks noGrp="1" noChangeAspect="1" noChangeArrowheads="1"/>
          </p:cNvPicPr>
          <p:nvPr>
            <p:ph sz="quarter" idx="1"/>
          </p:nvPr>
        </p:nvPicPr>
        <p:blipFill>
          <a:blip r:embed="rId3" cstate="print"/>
          <a:srcRect/>
          <a:stretch>
            <a:fillRect/>
          </a:stretch>
        </p:blipFill>
        <p:spPr bwMode="auto">
          <a:xfrm>
            <a:off x="857224" y="1500174"/>
            <a:ext cx="1149817" cy="1727193"/>
          </a:xfrm>
          <a:prstGeom prst="rect">
            <a:avLst/>
          </a:prstGeom>
          <a:noFill/>
        </p:spPr>
      </p:pic>
      <p:pic>
        <p:nvPicPr>
          <p:cNvPr id="5123" name="Picture 3" descr="C:\Users\PC\AppData\Local\Microsoft\Windows\Temporary Internet Files\Content.IE5\PL6XG2XP\MP900406892[1].jpg"/>
          <p:cNvPicPr>
            <a:picLocks noChangeAspect="1" noChangeArrowheads="1"/>
          </p:cNvPicPr>
          <p:nvPr/>
        </p:nvPicPr>
        <p:blipFill>
          <a:blip r:embed="rId4" cstate="print"/>
          <a:srcRect/>
          <a:stretch>
            <a:fillRect/>
          </a:stretch>
        </p:blipFill>
        <p:spPr bwMode="auto">
          <a:xfrm>
            <a:off x="6143637" y="4071942"/>
            <a:ext cx="1656938" cy="2071678"/>
          </a:xfrm>
          <a:prstGeom prst="rect">
            <a:avLst/>
          </a:prstGeom>
          <a:noFill/>
        </p:spPr>
      </p:pic>
      <p:pic>
        <p:nvPicPr>
          <p:cNvPr id="5124" name="Picture 4" descr="C:\Users\PC\AppData\Local\Microsoft\Windows\Temporary Internet Files\Content.IE5\3YXYRSP2\MC900444776[1].jpg"/>
          <p:cNvPicPr>
            <a:picLocks noChangeAspect="1" noChangeArrowheads="1"/>
          </p:cNvPicPr>
          <p:nvPr/>
        </p:nvPicPr>
        <p:blipFill>
          <a:blip r:embed="rId5" cstate="print"/>
          <a:srcRect/>
          <a:stretch>
            <a:fillRect/>
          </a:stretch>
        </p:blipFill>
        <p:spPr bwMode="auto">
          <a:xfrm>
            <a:off x="714348" y="4071942"/>
            <a:ext cx="1513709" cy="1957382"/>
          </a:xfrm>
          <a:prstGeom prst="rect">
            <a:avLst/>
          </a:prstGeom>
          <a:noFill/>
        </p:spPr>
      </p:pic>
      <p:pic>
        <p:nvPicPr>
          <p:cNvPr id="5125" name="Picture 5" descr="C:\Users\PC\AppData\Local\Microsoft\Windows\Temporary Internet Files\Content.IE5\PL6XG2XP\MP900431152[1].jpg"/>
          <p:cNvPicPr>
            <a:picLocks noChangeAspect="1" noChangeArrowheads="1"/>
          </p:cNvPicPr>
          <p:nvPr/>
        </p:nvPicPr>
        <p:blipFill>
          <a:blip r:embed="rId6" cstate="print"/>
          <a:srcRect/>
          <a:stretch>
            <a:fillRect/>
          </a:stretch>
        </p:blipFill>
        <p:spPr bwMode="auto">
          <a:xfrm>
            <a:off x="3000364" y="4069962"/>
            <a:ext cx="2000264" cy="2002220"/>
          </a:xfrm>
          <a:prstGeom prst="rect">
            <a:avLst/>
          </a:prstGeom>
          <a:noFill/>
        </p:spPr>
      </p:pic>
      <p:pic>
        <p:nvPicPr>
          <p:cNvPr id="5127" name="Picture 7" descr="C:\Users\PC\AppData\Local\Microsoft\Windows\Temporary Internet Files\Content.IE5\ZE540D7A\MC900343169[1].wmf"/>
          <p:cNvPicPr>
            <a:picLocks noChangeAspect="1" noChangeArrowheads="1"/>
          </p:cNvPicPr>
          <p:nvPr/>
        </p:nvPicPr>
        <p:blipFill>
          <a:blip r:embed="rId7"/>
          <a:srcRect/>
          <a:stretch>
            <a:fillRect/>
          </a:stretch>
        </p:blipFill>
        <p:spPr bwMode="auto">
          <a:xfrm>
            <a:off x="2786050" y="1857364"/>
            <a:ext cx="1145743" cy="995782"/>
          </a:xfrm>
          <a:prstGeom prst="rect">
            <a:avLst/>
          </a:prstGeom>
          <a:noFill/>
        </p:spPr>
      </p:pic>
      <p:pic>
        <p:nvPicPr>
          <p:cNvPr id="5128" name="Picture 8" descr="C:\Users\PC\AppData\Local\Microsoft\Windows\Temporary Internet Files\Content.IE5\ZE540D7A\MC900441708[1].png"/>
          <p:cNvPicPr>
            <a:picLocks noChangeAspect="1" noChangeArrowheads="1"/>
          </p:cNvPicPr>
          <p:nvPr/>
        </p:nvPicPr>
        <p:blipFill>
          <a:blip r:embed="rId8"/>
          <a:srcRect/>
          <a:stretch>
            <a:fillRect/>
          </a:stretch>
        </p:blipFill>
        <p:spPr bwMode="auto">
          <a:xfrm>
            <a:off x="4357686" y="1643050"/>
            <a:ext cx="1157286" cy="1157286"/>
          </a:xfrm>
          <a:prstGeom prst="rect">
            <a:avLst/>
          </a:prstGeom>
          <a:noFill/>
        </p:spPr>
      </p:pic>
      <p:pic>
        <p:nvPicPr>
          <p:cNvPr id="5129" name="Picture 9" descr="C:\Users\PC\AppData\Local\Microsoft\Windows\Temporary Internet Files\Content.IE5\GWXK17IJ\MP900449130[1].jpg"/>
          <p:cNvPicPr>
            <a:picLocks noChangeAspect="1" noChangeArrowheads="1"/>
          </p:cNvPicPr>
          <p:nvPr/>
        </p:nvPicPr>
        <p:blipFill>
          <a:blip r:embed="rId9" cstate="print"/>
          <a:srcRect/>
          <a:stretch>
            <a:fillRect/>
          </a:stretch>
        </p:blipFill>
        <p:spPr bwMode="auto">
          <a:xfrm>
            <a:off x="6072198" y="1428736"/>
            <a:ext cx="1928802" cy="1928802"/>
          </a:xfrm>
          <a:prstGeom prst="rect">
            <a:avLst/>
          </a:prstGeom>
          <a:noFill/>
        </p:spPr>
      </p:pic>
    </p:spTree>
  </p:cSld>
  <p:clrMapOvr>
    <a:masterClrMapping/>
  </p:clrMapOvr>
  <p:transition spd="slow">
    <p:wheel spokes="8"/>
    <p:sndAc>
      <p:stSnd>
        <p:snd r:embed="rId2" name="coin.wav" builtIn="1"/>
      </p:stSnd>
    </p:sndAc>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92D050"/>
                </a:solidFill>
              </a:rPr>
              <a:t>Co patří k jaru?</a:t>
            </a:r>
            <a:endParaRPr lang="cs-CZ" sz="6000" b="1" dirty="0">
              <a:solidFill>
                <a:srgbClr val="92D050"/>
              </a:solidFill>
            </a:endParaRPr>
          </a:p>
        </p:txBody>
      </p:sp>
      <p:pic>
        <p:nvPicPr>
          <p:cNvPr id="5122" name="Picture 2" descr="C:\Users\PC\AppData\Local\Microsoft\Windows\Temporary Internet Files\Content.IE5\GWXK17IJ\MP900438834[1].jpg"/>
          <p:cNvPicPr>
            <a:picLocks noGrp="1" noChangeAspect="1" noChangeArrowheads="1"/>
          </p:cNvPicPr>
          <p:nvPr>
            <p:ph sz="quarter" idx="1"/>
          </p:nvPr>
        </p:nvPicPr>
        <p:blipFill>
          <a:blip r:embed="rId3" cstate="print"/>
          <a:srcRect/>
          <a:stretch>
            <a:fillRect/>
          </a:stretch>
        </p:blipFill>
        <p:spPr bwMode="auto">
          <a:xfrm>
            <a:off x="857224" y="1500174"/>
            <a:ext cx="1149817" cy="1727193"/>
          </a:xfrm>
          <a:prstGeom prst="rect">
            <a:avLst/>
          </a:prstGeom>
          <a:noFill/>
        </p:spPr>
      </p:pic>
      <p:pic>
        <p:nvPicPr>
          <p:cNvPr id="5123" name="Picture 3" descr="C:\Users\PC\AppData\Local\Microsoft\Windows\Temporary Internet Files\Content.IE5\PL6XG2XP\MP900406892[1].jpg"/>
          <p:cNvPicPr>
            <a:picLocks noChangeAspect="1" noChangeArrowheads="1"/>
          </p:cNvPicPr>
          <p:nvPr/>
        </p:nvPicPr>
        <p:blipFill>
          <a:blip r:embed="rId4" cstate="print"/>
          <a:srcRect/>
          <a:stretch>
            <a:fillRect/>
          </a:stretch>
        </p:blipFill>
        <p:spPr bwMode="auto">
          <a:xfrm>
            <a:off x="6143637" y="4071942"/>
            <a:ext cx="1656938" cy="2071678"/>
          </a:xfrm>
          <a:prstGeom prst="rect">
            <a:avLst/>
          </a:prstGeom>
          <a:noFill/>
        </p:spPr>
      </p:pic>
      <p:pic>
        <p:nvPicPr>
          <p:cNvPr id="5124" name="Picture 4" descr="C:\Users\PC\AppData\Local\Microsoft\Windows\Temporary Internet Files\Content.IE5\3YXYRSP2\MC900444776[1].jpg"/>
          <p:cNvPicPr>
            <a:picLocks noChangeAspect="1" noChangeArrowheads="1"/>
          </p:cNvPicPr>
          <p:nvPr/>
        </p:nvPicPr>
        <p:blipFill>
          <a:blip r:embed="rId5" cstate="print"/>
          <a:srcRect/>
          <a:stretch>
            <a:fillRect/>
          </a:stretch>
        </p:blipFill>
        <p:spPr bwMode="auto">
          <a:xfrm>
            <a:off x="714348" y="4071942"/>
            <a:ext cx="1513709" cy="1957382"/>
          </a:xfrm>
          <a:prstGeom prst="rect">
            <a:avLst/>
          </a:prstGeom>
          <a:noFill/>
        </p:spPr>
      </p:pic>
      <p:pic>
        <p:nvPicPr>
          <p:cNvPr id="5125" name="Picture 5" descr="C:\Users\PC\AppData\Local\Microsoft\Windows\Temporary Internet Files\Content.IE5\PL6XG2XP\MP900431152[1].jpg"/>
          <p:cNvPicPr>
            <a:picLocks noChangeAspect="1" noChangeArrowheads="1"/>
          </p:cNvPicPr>
          <p:nvPr/>
        </p:nvPicPr>
        <p:blipFill>
          <a:blip r:embed="rId6" cstate="print"/>
          <a:srcRect/>
          <a:stretch>
            <a:fillRect/>
          </a:stretch>
        </p:blipFill>
        <p:spPr bwMode="auto">
          <a:xfrm>
            <a:off x="3000364" y="4069962"/>
            <a:ext cx="2000264" cy="2002220"/>
          </a:xfrm>
          <a:prstGeom prst="rect">
            <a:avLst/>
          </a:prstGeom>
          <a:noFill/>
        </p:spPr>
      </p:pic>
      <p:pic>
        <p:nvPicPr>
          <p:cNvPr id="5128" name="Picture 8" descr="C:\Users\PC\AppData\Local\Microsoft\Windows\Temporary Internet Files\Content.IE5\ZE540D7A\MC900441708[1].png"/>
          <p:cNvPicPr>
            <a:picLocks noChangeAspect="1" noChangeArrowheads="1"/>
          </p:cNvPicPr>
          <p:nvPr/>
        </p:nvPicPr>
        <p:blipFill>
          <a:blip r:embed="rId7"/>
          <a:srcRect/>
          <a:stretch>
            <a:fillRect/>
          </a:stretch>
        </p:blipFill>
        <p:spPr bwMode="auto">
          <a:xfrm>
            <a:off x="4357686" y="1643050"/>
            <a:ext cx="1157286" cy="1157286"/>
          </a:xfrm>
          <a:prstGeom prst="rect">
            <a:avLst/>
          </a:prstGeom>
          <a:noFill/>
        </p:spPr>
      </p:pic>
      <p:pic>
        <p:nvPicPr>
          <p:cNvPr id="5129" name="Picture 9" descr="C:\Users\PC\AppData\Local\Microsoft\Windows\Temporary Internet Files\Content.IE5\GWXK17IJ\MP900449130[1].jpg"/>
          <p:cNvPicPr>
            <a:picLocks noChangeAspect="1" noChangeArrowheads="1"/>
          </p:cNvPicPr>
          <p:nvPr/>
        </p:nvPicPr>
        <p:blipFill>
          <a:blip r:embed="rId8" cstate="print"/>
          <a:srcRect/>
          <a:stretch>
            <a:fillRect/>
          </a:stretch>
        </p:blipFill>
        <p:spPr bwMode="auto">
          <a:xfrm>
            <a:off x="6072198" y="1428736"/>
            <a:ext cx="1928802" cy="1928802"/>
          </a:xfrm>
          <a:prstGeom prst="rect">
            <a:avLst/>
          </a:prstGeom>
          <a:noFill/>
        </p:spPr>
      </p:pic>
      <p:pic>
        <p:nvPicPr>
          <p:cNvPr id="12" name="Picture 7" descr="C:\Users\PC\AppData\Local\Microsoft\Windows\Temporary Internet Files\Content.IE5\ZE540D7A\MC900343169[1].wmf">
            <a:hlinkClick r:id="" action="ppaction://noaction" highlightClick="1">
              <a:snd r:embed="rId9" name="bomb.wav" builtIn="1"/>
            </a:hlinkClick>
          </p:cNvPr>
          <p:cNvPicPr>
            <a:picLocks noChangeAspect="1" noChangeArrowheads="1"/>
          </p:cNvPicPr>
          <p:nvPr/>
        </p:nvPicPr>
        <p:blipFill>
          <a:blip r:embed="rId10"/>
          <a:srcRect/>
          <a:stretch>
            <a:fillRect/>
          </a:stretch>
        </p:blipFill>
        <p:spPr bwMode="auto">
          <a:xfrm>
            <a:off x="2786050" y="1857364"/>
            <a:ext cx="1145743" cy="995782"/>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2"/>
                                        </p:tgtEl>
                                        <p:attrNameLst>
                                          <p:attrName>ppt_x</p:attrName>
                                        </p:attrNameLst>
                                      </p:cBhvr>
                                      <p:tavLst>
                                        <p:tav tm="0">
                                          <p:val>
                                            <p:strVal val="ppt_x"/>
                                          </p:val>
                                        </p:tav>
                                        <p:tav tm="100000">
                                          <p:val>
                                            <p:strVal val="ppt_x"/>
                                          </p:val>
                                        </p:tav>
                                      </p:tavLst>
                                    </p:anim>
                                    <p:anim calcmode="lin" valueType="num">
                                      <p:cBhvr additive="base">
                                        <p:cTn id="7" dur="500"/>
                                        <p:tgtEl>
                                          <p:spTgt spid="12"/>
                                        </p:tgtEl>
                                        <p:attrNameLst>
                                          <p:attrName>ppt_y</p:attrName>
                                        </p:attrNameLst>
                                      </p:cBhvr>
                                      <p:tavLst>
                                        <p:tav tm="0">
                                          <p:val>
                                            <p:strVal val="ppt_y"/>
                                          </p:val>
                                        </p:tav>
                                        <p:tav tm="100000">
                                          <p:val>
                                            <p:strVal val="1+ppt_h/2"/>
                                          </p:val>
                                        </p:tav>
                                      </p:tavLst>
                                    </p:anim>
                                    <p:set>
                                      <p:cBhvr>
                                        <p:cTn id="8" dur="1" fill="hold">
                                          <p:stCondLst>
                                            <p:cond delay="499"/>
                                          </p:stCondLst>
                                        </p:cTn>
                                        <p:tgtEl>
                                          <p:spTgt spid="1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5128"/>
                                        </p:tgtEl>
                                        <p:attrNameLst>
                                          <p:attrName>ppt_x</p:attrName>
                                        </p:attrNameLst>
                                      </p:cBhvr>
                                      <p:tavLst>
                                        <p:tav tm="0">
                                          <p:val>
                                            <p:strVal val="ppt_x"/>
                                          </p:val>
                                        </p:tav>
                                        <p:tav tm="100000">
                                          <p:val>
                                            <p:strVal val="ppt_x"/>
                                          </p:val>
                                        </p:tav>
                                      </p:tavLst>
                                    </p:anim>
                                    <p:anim calcmode="lin" valueType="num">
                                      <p:cBhvr additive="base">
                                        <p:cTn id="13" dur="500"/>
                                        <p:tgtEl>
                                          <p:spTgt spid="5128"/>
                                        </p:tgtEl>
                                        <p:attrNameLst>
                                          <p:attrName>ppt_y</p:attrName>
                                        </p:attrNameLst>
                                      </p:cBhvr>
                                      <p:tavLst>
                                        <p:tav tm="0">
                                          <p:val>
                                            <p:strVal val="ppt_y"/>
                                          </p:val>
                                        </p:tav>
                                        <p:tav tm="100000">
                                          <p:val>
                                            <p:strVal val="1+ppt_h/2"/>
                                          </p:val>
                                        </p:tav>
                                      </p:tavLst>
                                    </p:anim>
                                    <p:set>
                                      <p:cBhvr>
                                        <p:cTn id="14" dur="1" fill="hold">
                                          <p:stCondLst>
                                            <p:cond delay="499"/>
                                          </p:stCondLst>
                                        </p:cTn>
                                        <p:tgtEl>
                                          <p:spTgt spid="512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nodeType="clickEffect">
                                  <p:stCondLst>
                                    <p:cond delay="0"/>
                                  </p:stCondLst>
                                  <p:childTnLst>
                                    <p:anim calcmode="lin" valueType="num">
                                      <p:cBhvr additive="base">
                                        <p:cTn id="18" dur="500"/>
                                        <p:tgtEl>
                                          <p:spTgt spid="5124"/>
                                        </p:tgtEl>
                                        <p:attrNameLst>
                                          <p:attrName>ppt_x</p:attrName>
                                        </p:attrNameLst>
                                      </p:cBhvr>
                                      <p:tavLst>
                                        <p:tav tm="0">
                                          <p:val>
                                            <p:strVal val="ppt_x"/>
                                          </p:val>
                                        </p:tav>
                                        <p:tav tm="100000">
                                          <p:val>
                                            <p:strVal val="ppt_x"/>
                                          </p:val>
                                        </p:tav>
                                      </p:tavLst>
                                    </p:anim>
                                    <p:anim calcmode="lin" valueType="num">
                                      <p:cBhvr additive="base">
                                        <p:cTn id="19" dur="500"/>
                                        <p:tgtEl>
                                          <p:spTgt spid="5124"/>
                                        </p:tgtEl>
                                        <p:attrNameLst>
                                          <p:attrName>ppt_y</p:attrName>
                                        </p:attrNameLst>
                                      </p:cBhvr>
                                      <p:tavLst>
                                        <p:tav tm="0">
                                          <p:val>
                                            <p:strVal val="ppt_y"/>
                                          </p:val>
                                        </p:tav>
                                        <p:tav tm="100000">
                                          <p:val>
                                            <p:strVal val="1+ppt_h/2"/>
                                          </p:val>
                                        </p:tav>
                                      </p:tavLst>
                                    </p:anim>
                                    <p:set>
                                      <p:cBhvr>
                                        <p:cTn id="20" dur="1" fill="hold">
                                          <p:stCondLst>
                                            <p:cond delay="499"/>
                                          </p:stCondLst>
                                        </p:cTn>
                                        <p:tgtEl>
                                          <p:spTgt spid="5124"/>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nodeType="clickEffect">
                                  <p:stCondLst>
                                    <p:cond delay="0"/>
                                  </p:stCondLst>
                                  <p:childTnLst>
                                    <p:anim calcmode="lin" valueType="num">
                                      <p:cBhvr additive="base">
                                        <p:cTn id="24" dur="500"/>
                                        <p:tgtEl>
                                          <p:spTgt spid="5125"/>
                                        </p:tgtEl>
                                        <p:attrNameLst>
                                          <p:attrName>ppt_x</p:attrName>
                                        </p:attrNameLst>
                                      </p:cBhvr>
                                      <p:tavLst>
                                        <p:tav tm="0">
                                          <p:val>
                                            <p:strVal val="ppt_x"/>
                                          </p:val>
                                        </p:tav>
                                        <p:tav tm="100000">
                                          <p:val>
                                            <p:strVal val="ppt_x"/>
                                          </p:val>
                                        </p:tav>
                                      </p:tavLst>
                                    </p:anim>
                                    <p:anim calcmode="lin" valueType="num">
                                      <p:cBhvr additive="base">
                                        <p:cTn id="25" dur="500"/>
                                        <p:tgtEl>
                                          <p:spTgt spid="5125"/>
                                        </p:tgtEl>
                                        <p:attrNameLst>
                                          <p:attrName>ppt_y</p:attrName>
                                        </p:attrNameLst>
                                      </p:cBhvr>
                                      <p:tavLst>
                                        <p:tav tm="0">
                                          <p:val>
                                            <p:strVal val="ppt_y"/>
                                          </p:val>
                                        </p:tav>
                                        <p:tav tm="100000">
                                          <p:val>
                                            <p:strVal val="1+ppt_h/2"/>
                                          </p:val>
                                        </p:tav>
                                      </p:tavLst>
                                    </p:anim>
                                    <p:set>
                                      <p:cBhvr>
                                        <p:cTn id="26" dur="1" fill="hold">
                                          <p:stCondLst>
                                            <p:cond delay="499"/>
                                          </p:stCondLst>
                                        </p:cTn>
                                        <p:tgtEl>
                                          <p:spTgt spid="512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FFFF00"/>
                </a:solidFill>
              </a:rPr>
              <a:t>Co patří k létu?</a:t>
            </a:r>
            <a:endParaRPr lang="cs-CZ" sz="6000" b="1" dirty="0">
              <a:solidFill>
                <a:srgbClr val="FFFF00"/>
              </a:solidFill>
            </a:endParaRPr>
          </a:p>
        </p:txBody>
      </p:sp>
      <p:pic>
        <p:nvPicPr>
          <p:cNvPr id="6146" name="Picture 2" descr="C:\Users\PC\AppData\Local\Microsoft\Windows\Temporary Internet Files\Content.IE5\ZE540D7A\MP900439380[1].jpg"/>
          <p:cNvPicPr>
            <a:picLocks noGrp="1" noChangeAspect="1" noChangeArrowheads="1"/>
          </p:cNvPicPr>
          <p:nvPr>
            <p:ph sz="quarter" idx="1"/>
          </p:nvPr>
        </p:nvPicPr>
        <p:blipFill>
          <a:blip r:embed="rId3" cstate="print"/>
          <a:srcRect/>
          <a:stretch>
            <a:fillRect/>
          </a:stretch>
        </p:blipFill>
        <p:spPr bwMode="auto">
          <a:xfrm>
            <a:off x="1214414" y="4929198"/>
            <a:ext cx="1661915" cy="1109526"/>
          </a:xfrm>
          <a:prstGeom prst="rect">
            <a:avLst/>
          </a:prstGeom>
          <a:noFill/>
        </p:spPr>
      </p:pic>
      <p:pic>
        <p:nvPicPr>
          <p:cNvPr id="6148" name="Picture 4" descr="C:\Users\PC\AppData\Local\Microsoft\Windows\Temporary Internet Files\Content.IE5\PL6XG2XP\MP900401547[1].jpg"/>
          <p:cNvPicPr>
            <a:picLocks noChangeAspect="1" noChangeArrowheads="1"/>
          </p:cNvPicPr>
          <p:nvPr/>
        </p:nvPicPr>
        <p:blipFill>
          <a:blip r:embed="rId4" cstate="print"/>
          <a:srcRect/>
          <a:stretch>
            <a:fillRect/>
          </a:stretch>
        </p:blipFill>
        <p:spPr bwMode="auto">
          <a:xfrm>
            <a:off x="5429256" y="1785926"/>
            <a:ext cx="2379516" cy="1585724"/>
          </a:xfrm>
          <a:prstGeom prst="rect">
            <a:avLst/>
          </a:prstGeom>
          <a:noFill/>
        </p:spPr>
      </p:pic>
      <p:pic>
        <p:nvPicPr>
          <p:cNvPr id="6149" name="Picture 5" descr="C:\Users\PC\AppData\Local\Microsoft\Windows\Temporary Internet Files\Content.IE5\GWXK17IJ\MC900436903[1].png"/>
          <p:cNvPicPr>
            <a:picLocks noChangeAspect="1" noChangeArrowheads="1"/>
          </p:cNvPicPr>
          <p:nvPr/>
        </p:nvPicPr>
        <p:blipFill>
          <a:blip r:embed="rId5"/>
          <a:srcRect/>
          <a:stretch>
            <a:fillRect/>
          </a:stretch>
        </p:blipFill>
        <p:spPr bwMode="auto">
          <a:xfrm>
            <a:off x="3428992" y="4572008"/>
            <a:ext cx="1714500" cy="1714500"/>
          </a:xfrm>
          <a:prstGeom prst="rect">
            <a:avLst/>
          </a:prstGeom>
          <a:noFill/>
        </p:spPr>
      </p:pic>
      <p:pic>
        <p:nvPicPr>
          <p:cNvPr id="6150" name="Picture 6" descr="C:\Users\PC\AppData\Local\Microsoft\Windows\Temporary Internet Files\Content.IE5\ZE540D7A\MC900122861[1].wmf"/>
          <p:cNvPicPr>
            <a:picLocks noChangeAspect="1" noChangeArrowheads="1"/>
          </p:cNvPicPr>
          <p:nvPr/>
        </p:nvPicPr>
        <p:blipFill>
          <a:blip r:embed="rId6"/>
          <a:srcRect/>
          <a:stretch>
            <a:fillRect/>
          </a:stretch>
        </p:blipFill>
        <p:spPr bwMode="auto">
          <a:xfrm>
            <a:off x="1428728" y="1428736"/>
            <a:ext cx="2433512" cy="2441101"/>
          </a:xfrm>
          <a:prstGeom prst="rect">
            <a:avLst/>
          </a:prstGeom>
          <a:noFill/>
        </p:spPr>
      </p:pic>
      <p:pic>
        <p:nvPicPr>
          <p:cNvPr id="6152" name="Picture 8" descr="C:\Users\PC\AppData\Local\Microsoft\Windows\Temporary Internet Files\Content.IE5\GWXK17IJ\MC900122859[1].wmf"/>
          <p:cNvPicPr>
            <a:picLocks noChangeAspect="1" noChangeArrowheads="1"/>
          </p:cNvPicPr>
          <p:nvPr/>
        </p:nvPicPr>
        <p:blipFill>
          <a:blip r:embed="rId7"/>
          <a:srcRect/>
          <a:stretch>
            <a:fillRect/>
          </a:stretch>
        </p:blipFill>
        <p:spPr bwMode="auto">
          <a:xfrm>
            <a:off x="5357818" y="3786190"/>
            <a:ext cx="2430622" cy="2425442"/>
          </a:xfrm>
          <a:prstGeom prst="rect">
            <a:avLst/>
          </a:prstGeom>
          <a:noFill/>
        </p:spPr>
      </p:pic>
    </p:spTree>
  </p:cSld>
  <p:clrMapOvr>
    <a:masterClrMapping/>
  </p:clrMapOvr>
  <p:transition spd="slow">
    <p:wheel spokes="8"/>
    <p:sndAc>
      <p:stSnd>
        <p:snd r:embed="rId2" name="coin.wav" builtIn="1"/>
      </p:stSnd>
    </p:sndAc>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FFFF00"/>
                </a:solidFill>
              </a:rPr>
              <a:t>Co patří k létu?</a:t>
            </a:r>
            <a:endParaRPr lang="cs-CZ" sz="6000" b="1" dirty="0">
              <a:solidFill>
                <a:srgbClr val="FFFF00"/>
              </a:solidFill>
            </a:endParaRPr>
          </a:p>
        </p:txBody>
      </p:sp>
      <p:pic>
        <p:nvPicPr>
          <p:cNvPr id="6146" name="Picture 2" descr="C:\Users\PC\AppData\Local\Microsoft\Windows\Temporary Internet Files\Content.IE5\ZE540D7A\MP900439380[1].jpg"/>
          <p:cNvPicPr>
            <a:picLocks noGrp="1" noChangeAspect="1" noChangeArrowheads="1"/>
          </p:cNvPicPr>
          <p:nvPr>
            <p:ph sz="quarter" idx="1"/>
          </p:nvPr>
        </p:nvPicPr>
        <p:blipFill>
          <a:blip r:embed="rId2" cstate="print"/>
          <a:srcRect/>
          <a:stretch>
            <a:fillRect/>
          </a:stretch>
        </p:blipFill>
        <p:spPr bwMode="auto">
          <a:xfrm>
            <a:off x="1214414" y="4929198"/>
            <a:ext cx="1661915" cy="1109526"/>
          </a:xfrm>
          <a:prstGeom prst="rect">
            <a:avLst/>
          </a:prstGeom>
          <a:noFill/>
        </p:spPr>
      </p:pic>
      <p:pic>
        <p:nvPicPr>
          <p:cNvPr id="6148" name="Picture 4" descr="C:\Users\PC\AppData\Local\Microsoft\Windows\Temporary Internet Files\Content.IE5\PL6XG2XP\MP900401547[1].jpg"/>
          <p:cNvPicPr>
            <a:picLocks noChangeAspect="1" noChangeArrowheads="1"/>
          </p:cNvPicPr>
          <p:nvPr/>
        </p:nvPicPr>
        <p:blipFill>
          <a:blip r:embed="rId3" cstate="print"/>
          <a:srcRect/>
          <a:stretch>
            <a:fillRect/>
          </a:stretch>
        </p:blipFill>
        <p:spPr bwMode="auto">
          <a:xfrm>
            <a:off x="5429256" y="1785926"/>
            <a:ext cx="2379516" cy="1585724"/>
          </a:xfrm>
          <a:prstGeom prst="rect">
            <a:avLst/>
          </a:prstGeom>
          <a:noFill/>
        </p:spPr>
      </p:pic>
      <p:pic>
        <p:nvPicPr>
          <p:cNvPr id="6149" name="Picture 5" descr="C:\Users\PC\AppData\Local\Microsoft\Windows\Temporary Internet Files\Content.IE5\GWXK17IJ\MC900436903[1].png"/>
          <p:cNvPicPr>
            <a:picLocks noChangeAspect="1" noChangeArrowheads="1"/>
          </p:cNvPicPr>
          <p:nvPr/>
        </p:nvPicPr>
        <p:blipFill>
          <a:blip r:embed="rId4"/>
          <a:srcRect/>
          <a:stretch>
            <a:fillRect/>
          </a:stretch>
        </p:blipFill>
        <p:spPr bwMode="auto">
          <a:xfrm>
            <a:off x="3428992" y="4572008"/>
            <a:ext cx="1714500" cy="1714500"/>
          </a:xfrm>
          <a:prstGeom prst="rect">
            <a:avLst/>
          </a:prstGeom>
          <a:noFill/>
        </p:spPr>
      </p:pic>
      <p:pic>
        <p:nvPicPr>
          <p:cNvPr id="6150" name="Picture 6" descr="C:\Users\PC\AppData\Local\Microsoft\Windows\Temporary Internet Files\Content.IE5\ZE540D7A\MC900122861[1].wmf"/>
          <p:cNvPicPr>
            <a:picLocks noChangeAspect="1" noChangeArrowheads="1"/>
          </p:cNvPicPr>
          <p:nvPr/>
        </p:nvPicPr>
        <p:blipFill>
          <a:blip r:embed="rId5"/>
          <a:srcRect/>
          <a:stretch>
            <a:fillRect/>
          </a:stretch>
        </p:blipFill>
        <p:spPr bwMode="auto">
          <a:xfrm>
            <a:off x="1428728" y="1428736"/>
            <a:ext cx="2433512" cy="2441101"/>
          </a:xfrm>
          <a:prstGeom prst="rect">
            <a:avLst/>
          </a:prstGeom>
          <a:noFill/>
        </p:spPr>
      </p:pic>
      <p:pic>
        <p:nvPicPr>
          <p:cNvPr id="6152" name="Picture 8" descr="C:\Users\PC\AppData\Local\Microsoft\Windows\Temporary Internet Files\Content.IE5\GWXK17IJ\MC900122859[1].wmf"/>
          <p:cNvPicPr>
            <a:picLocks noChangeAspect="1" noChangeArrowheads="1"/>
          </p:cNvPicPr>
          <p:nvPr/>
        </p:nvPicPr>
        <p:blipFill>
          <a:blip r:embed="rId6"/>
          <a:srcRect/>
          <a:stretch>
            <a:fillRect/>
          </a:stretch>
        </p:blipFill>
        <p:spPr bwMode="auto">
          <a:xfrm>
            <a:off x="5357818" y="3786190"/>
            <a:ext cx="2430622" cy="2425442"/>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6150"/>
                                        </p:tgtEl>
                                        <p:attrNameLst>
                                          <p:attrName>ppt_x</p:attrName>
                                        </p:attrNameLst>
                                      </p:cBhvr>
                                      <p:tavLst>
                                        <p:tav tm="0">
                                          <p:val>
                                            <p:strVal val="ppt_x"/>
                                          </p:val>
                                        </p:tav>
                                        <p:tav tm="100000">
                                          <p:val>
                                            <p:strVal val="ppt_x"/>
                                          </p:val>
                                        </p:tav>
                                      </p:tavLst>
                                    </p:anim>
                                    <p:anim calcmode="lin" valueType="num">
                                      <p:cBhvr additive="base">
                                        <p:cTn id="7" dur="500"/>
                                        <p:tgtEl>
                                          <p:spTgt spid="6150"/>
                                        </p:tgtEl>
                                        <p:attrNameLst>
                                          <p:attrName>ppt_y</p:attrName>
                                        </p:attrNameLst>
                                      </p:cBhvr>
                                      <p:tavLst>
                                        <p:tav tm="0">
                                          <p:val>
                                            <p:strVal val="ppt_y"/>
                                          </p:val>
                                        </p:tav>
                                        <p:tav tm="100000">
                                          <p:val>
                                            <p:strVal val="1+ppt_h/2"/>
                                          </p:val>
                                        </p:tav>
                                      </p:tavLst>
                                    </p:anim>
                                    <p:set>
                                      <p:cBhvr>
                                        <p:cTn id="8" dur="1" fill="hold">
                                          <p:stCondLst>
                                            <p:cond delay="499"/>
                                          </p:stCondLst>
                                        </p:cTn>
                                        <p:tgtEl>
                                          <p:spTgt spid="6150"/>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6152"/>
                                        </p:tgtEl>
                                        <p:attrNameLst>
                                          <p:attrName>ppt_x</p:attrName>
                                        </p:attrNameLst>
                                      </p:cBhvr>
                                      <p:tavLst>
                                        <p:tav tm="0">
                                          <p:val>
                                            <p:strVal val="ppt_x"/>
                                          </p:val>
                                        </p:tav>
                                        <p:tav tm="100000">
                                          <p:val>
                                            <p:strVal val="ppt_x"/>
                                          </p:val>
                                        </p:tav>
                                      </p:tavLst>
                                    </p:anim>
                                    <p:anim calcmode="lin" valueType="num">
                                      <p:cBhvr additive="base">
                                        <p:cTn id="13" dur="500"/>
                                        <p:tgtEl>
                                          <p:spTgt spid="6152"/>
                                        </p:tgtEl>
                                        <p:attrNameLst>
                                          <p:attrName>ppt_y</p:attrName>
                                        </p:attrNameLst>
                                      </p:cBhvr>
                                      <p:tavLst>
                                        <p:tav tm="0">
                                          <p:val>
                                            <p:strVal val="ppt_y"/>
                                          </p:val>
                                        </p:tav>
                                        <p:tav tm="100000">
                                          <p:val>
                                            <p:strVal val="1+ppt_h/2"/>
                                          </p:val>
                                        </p:tav>
                                      </p:tavLst>
                                    </p:anim>
                                    <p:set>
                                      <p:cBhvr>
                                        <p:cTn id="14" dur="1" fill="hold">
                                          <p:stCondLst>
                                            <p:cond delay="499"/>
                                          </p:stCondLst>
                                        </p:cTn>
                                        <p:tgtEl>
                                          <p:spTgt spid="615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5400" b="1" dirty="0" smtClean="0">
                <a:solidFill>
                  <a:srgbClr val="FFC000"/>
                </a:solidFill>
              </a:rPr>
              <a:t>Co patří k podzimu?</a:t>
            </a:r>
            <a:endParaRPr lang="cs-CZ" sz="5400" b="1" dirty="0">
              <a:solidFill>
                <a:srgbClr val="FFC000"/>
              </a:solidFill>
            </a:endParaRPr>
          </a:p>
        </p:txBody>
      </p:sp>
      <p:pic>
        <p:nvPicPr>
          <p:cNvPr id="7170" name="Picture 2" descr="C:\Users\PC\AppData\Local\Microsoft\Windows\Temporary Internet Files\Content.IE5\GWXK17IJ\MC900122859[1].wmf"/>
          <p:cNvPicPr>
            <a:picLocks noGrp="1" noChangeAspect="1" noChangeArrowheads="1"/>
          </p:cNvPicPr>
          <p:nvPr>
            <p:ph sz="quarter" idx="1"/>
          </p:nvPr>
        </p:nvPicPr>
        <p:blipFill>
          <a:blip r:embed="rId3"/>
          <a:srcRect/>
          <a:stretch>
            <a:fillRect/>
          </a:stretch>
        </p:blipFill>
        <p:spPr bwMode="auto">
          <a:xfrm>
            <a:off x="928662" y="4143380"/>
            <a:ext cx="2017244" cy="2012945"/>
          </a:xfrm>
          <a:prstGeom prst="rect">
            <a:avLst/>
          </a:prstGeom>
          <a:noFill/>
        </p:spPr>
      </p:pic>
      <p:pic>
        <p:nvPicPr>
          <p:cNvPr id="7171" name="Picture 3" descr="C:\Users\PC\AppData\Local\Microsoft\Windows\Temporary Internet Files\Content.IE5\ZE540D7A\MC900233954[1].wmf"/>
          <p:cNvPicPr>
            <a:picLocks noChangeAspect="1" noChangeArrowheads="1"/>
          </p:cNvPicPr>
          <p:nvPr/>
        </p:nvPicPr>
        <p:blipFill>
          <a:blip r:embed="rId4"/>
          <a:srcRect/>
          <a:stretch>
            <a:fillRect/>
          </a:stretch>
        </p:blipFill>
        <p:spPr bwMode="auto">
          <a:xfrm>
            <a:off x="3529342" y="2351637"/>
            <a:ext cx="2085315" cy="2154725"/>
          </a:xfrm>
          <a:prstGeom prst="rect">
            <a:avLst/>
          </a:prstGeom>
          <a:noFill/>
        </p:spPr>
      </p:pic>
      <p:pic>
        <p:nvPicPr>
          <p:cNvPr id="7172" name="Picture 4" descr="C:\Users\PC\AppData\Local\Microsoft\Windows\Temporary Internet Files\Content.IE5\3YXYRSP2\MP900430825[1].jpg"/>
          <p:cNvPicPr>
            <a:picLocks noChangeAspect="1" noChangeArrowheads="1"/>
          </p:cNvPicPr>
          <p:nvPr/>
        </p:nvPicPr>
        <p:blipFill>
          <a:blip r:embed="rId5" cstate="print"/>
          <a:srcRect/>
          <a:stretch>
            <a:fillRect/>
          </a:stretch>
        </p:blipFill>
        <p:spPr bwMode="auto">
          <a:xfrm>
            <a:off x="6500826" y="1285860"/>
            <a:ext cx="1571612" cy="1571612"/>
          </a:xfrm>
          <a:prstGeom prst="rect">
            <a:avLst/>
          </a:prstGeom>
          <a:noFill/>
        </p:spPr>
      </p:pic>
      <p:pic>
        <p:nvPicPr>
          <p:cNvPr id="7173" name="Picture 5" descr="C:\Users\PC\AppData\Local\Microsoft\Windows\Temporary Internet Files\Content.IE5\3YXYRSP2\MP900399615[1].jpg"/>
          <p:cNvPicPr>
            <a:picLocks noChangeAspect="1" noChangeArrowheads="1"/>
          </p:cNvPicPr>
          <p:nvPr/>
        </p:nvPicPr>
        <p:blipFill>
          <a:blip r:embed="rId6" cstate="print"/>
          <a:srcRect/>
          <a:stretch>
            <a:fillRect/>
          </a:stretch>
        </p:blipFill>
        <p:spPr bwMode="auto">
          <a:xfrm>
            <a:off x="1214414" y="1500174"/>
            <a:ext cx="1362429" cy="1703452"/>
          </a:xfrm>
          <a:prstGeom prst="rect">
            <a:avLst/>
          </a:prstGeom>
          <a:noFill/>
        </p:spPr>
      </p:pic>
      <p:pic>
        <p:nvPicPr>
          <p:cNvPr id="7175" name="Picture 7" descr="C:\Users\PC\AppData\Local\Microsoft\Windows\Temporary Internet Files\Content.IE5\GWXK17IJ\MP900422977[1].jpg"/>
          <p:cNvPicPr>
            <a:picLocks noChangeAspect="1" noChangeArrowheads="1"/>
          </p:cNvPicPr>
          <p:nvPr/>
        </p:nvPicPr>
        <p:blipFill>
          <a:blip r:embed="rId7" cstate="print"/>
          <a:srcRect/>
          <a:stretch>
            <a:fillRect/>
          </a:stretch>
        </p:blipFill>
        <p:spPr bwMode="auto">
          <a:xfrm>
            <a:off x="5572132" y="4357694"/>
            <a:ext cx="2723616" cy="1789501"/>
          </a:xfrm>
          <a:prstGeom prst="rect">
            <a:avLst/>
          </a:prstGeom>
          <a:noFill/>
        </p:spPr>
      </p:pic>
    </p:spTree>
  </p:cSld>
  <p:clrMapOvr>
    <a:masterClrMapping/>
  </p:clrMapOvr>
  <p:transition spd="slow">
    <p:wheel spokes="8"/>
    <p:sndAc>
      <p:stSnd>
        <p:snd r:embed="rId2" name="coin.wav" builtIn="1"/>
      </p:stSnd>
    </p:sndAc>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5400" b="1" dirty="0" smtClean="0">
                <a:solidFill>
                  <a:srgbClr val="FFC000"/>
                </a:solidFill>
              </a:rPr>
              <a:t>Co patří k podzimu?</a:t>
            </a:r>
            <a:endParaRPr lang="cs-CZ" sz="5400" b="1" dirty="0">
              <a:solidFill>
                <a:srgbClr val="FFC000"/>
              </a:solidFill>
            </a:endParaRPr>
          </a:p>
        </p:txBody>
      </p:sp>
      <p:pic>
        <p:nvPicPr>
          <p:cNvPr id="7170" name="Picture 2" descr="C:\Users\PC\AppData\Local\Microsoft\Windows\Temporary Internet Files\Content.IE5\GWXK17IJ\MC900122859[1].wmf"/>
          <p:cNvPicPr>
            <a:picLocks noGrp="1" noChangeAspect="1" noChangeArrowheads="1"/>
          </p:cNvPicPr>
          <p:nvPr>
            <p:ph sz="quarter" idx="1"/>
          </p:nvPr>
        </p:nvPicPr>
        <p:blipFill>
          <a:blip r:embed="rId2"/>
          <a:srcRect/>
          <a:stretch>
            <a:fillRect/>
          </a:stretch>
        </p:blipFill>
        <p:spPr bwMode="auto">
          <a:xfrm>
            <a:off x="928662" y="4143380"/>
            <a:ext cx="2017244" cy="2012945"/>
          </a:xfrm>
          <a:prstGeom prst="rect">
            <a:avLst/>
          </a:prstGeom>
          <a:noFill/>
        </p:spPr>
      </p:pic>
      <p:pic>
        <p:nvPicPr>
          <p:cNvPr id="7171" name="Picture 3" descr="C:\Users\PC\AppData\Local\Microsoft\Windows\Temporary Internet Files\Content.IE5\ZE540D7A\MC900233954[1].wmf"/>
          <p:cNvPicPr>
            <a:picLocks noChangeAspect="1" noChangeArrowheads="1"/>
          </p:cNvPicPr>
          <p:nvPr/>
        </p:nvPicPr>
        <p:blipFill>
          <a:blip r:embed="rId3"/>
          <a:srcRect/>
          <a:stretch>
            <a:fillRect/>
          </a:stretch>
        </p:blipFill>
        <p:spPr bwMode="auto">
          <a:xfrm>
            <a:off x="3529342" y="2351637"/>
            <a:ext cx="2085315" cy="2154725"/>
          </a:xfrm>
          <a:prstGeom prst="rect">
            <a:avLst/>
          </a:prstGeom>
          <a:noFill/>
        </p:spPr>
      </p:pic>
      <p:pic>
        <p:nvPicPr>
          <p:cNvPr id="7172" name="Picture 4" descr="C:\Users\PC\AppData\Local\Microsoft\Windows\Temporary Internet Files\Content.IE5\3YXYRSP2\MP900430825[1].jpg"/>
          <p:cNvPicPr>
            <a:picLocks noChangeAspect="1" noChangeArrowheads="1"/>
          </p:cNvPicPr>
          <p:nvPr/>
        </p:nvPicPr>
        <p:blipFill>
          <a:blip r:embed="rId4" cstate="print"/>
          <a:srcRect/>
          <a:stretch>
            <a:fillRect/>
          </a:stretch>
        </p:blipFill>
        <p:spPr bwMode="auto">
          <a:xfrm>
            <a:off x="6500826" y="1285860"/>
            <a:ext cx="1571612" cy="1571612"/>
          </a:xfrm>
          <a:prstGeom prst="rect">
            <a:avLst/>
          </a:prstGeom>
          <a:noFill/>
        </p:spPr>
      </p:pic>
      <p:pic>
        <p:nvPicPr>
          <p:cNvPr id="7173" name="Picture 5" descr="C:\Users\PC\AppData\Local\Microsoft\Windows\Temporary Internet Files\Content.IE5\3YXYRSP2\MP900399615[1].jpg"/>
          <p:cNvPicPr>
            <a:picLocks noChangeAspect="1" noChangeArrowheads="1"/>
          </p:cNvPicPr>
          <p:nvPr/>
        </p:nvPicPr>
        <p:blipFill>
          <a:blip r:embed="rId5" cstate="print"/>
          <a:srcRect/>
          <a:stretch>
            <a:fillRect/>
          </a:stretch>
        </p:blipFill>
        <p:spPr bwMode="auto">
          <a:xfrm>
            <a:off x="1214414" y="1500174"/>
            <a:ext cx="1362429" cy="1703452"/>
          </a:xfrm>
          <a:prstGeom prst="rect">
            <a:avLst/>
          </a:prstGeom>
          <a:noFill/>
        </p:spPr>
      </p:pic>
      <p:pic>
        <p:nvPicPr>
          <p:cNvPr id="7175" name="Picture 7" descr="C:\Users\PC\AppData\Local\Microsoft\Windows\Temporary Internet Files\Content.IE5\GWXK17IJ\MP900422977[1].jpg"/>
          <p:cNvPicPr>
            <a:picLocks noChangeAspect="1" noChangeArrowheads="1"/>
          </p:cNvPicPr>
          <p:nvPr/>
        </p:nvPicPr>
        <p:blipFill>
          <a:blip r:embed="rId6" cstate="print"/>
          <a:srcRect/>
          <a:stretch>
            <a:fillRect/>
          </a:stretch>
        </p:blipFill>
        <p:spPr bwMode="auto">
          <a:xfrm>
            <a:off x="5572132" y="4357694"/>
            <a:ext cx="2723616" cy="1789501"/>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7173"/>
                                        </p:tgtEl>
                                        <p:attrNameLst>
                                          <p:attrName>ppt_x</p:attrName>
                                        </p:attrNameLst>
                                      </p:cBhvr>
                                      <p:tavLst>
                                        <p:tav tm="0">
                                          <p:val>
                                            <p:strVal val="ppt_x"/>
                                          </p:val>
                                        </p:tav>
                                        <p:tav tm="100000">
                                          <p:val>
                                            <p:strVal val="ppt_x"/>
                                          </p:val>
                                        </p:tav>
                                      </p:tavLst>
                                    </p:anim>
                                    <p:anim calcmode="lin" valueType="num">
                                      <p:cBhvr additive="base">
                                        <p:cTn id="7" dur="500"/>
                                        <p:tgtEl>
                                          <p:spTgt spid="7173"/>
                                        </p:tgtEl>
                                        <p:attrNameLst>
                                          <p:attrName>ppt_y</p:attrName>
                                        </p:attrNameLst>
                                      </p:cBhvr>
                                      <p:tavLst>
                                        <p:tav tm="0">
                                          <p:val>
                                            <p:strVal val="ppt_y"/>
                                          </p:val>
                                        </p:tav>
                                        <p:tav tm="100000">
                                          <p:val>
                                            <p:strVal val="1+ppt_h/2"/>
                                          </p:val>
                                        </p:tav>
                                      </p:tavLst>
                                    </p:anim>
                                    <p:set>
                                      <p:cBhvr>
                                        <p:cTn id="8" dur="1" fill="hold">
                                          <p:stCondLst>
                                            <p:cond delay="499"/>
                                          </p:stCondLst>
                                        </p:cTn>
                                        <p:tgtEl>
                                          <p:spTgt spid="717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7175"/>
                                        </p:tgtEl>
                                        <p:attrNameLst>
                                          <p:attrName>ppt_x</p:attrName>
                                        </p:attrNameLst>
                                      </p:cBhvr>
                                      <p:tavLst>
                                        <p:tav tm="0">
                                          <p:val>
                                            <p:strVal val="ppt_x"/>
                                          </p:val>
                                        </p:tav>
                                        <p:tav tm="100000">
                                          <p:val>
                                            <p:strVal val="ppt_x"/>
                                          </p:val>
                                        </p:tav>
                                      </p:tavLst>
                                    </p:anim>
                                    <p:anim calcmode="lin" valueType="num">
                                      <p:cBhvr additive="base">
                                        <p:cTn id="13" dur="500"/>
                                        <p:tgtEl>
                                          <p:spTgt spid="7175"/>
                                        </p:tgtEl>
                                        <p:attrNameLst>
                                          <p:attrName>ppt_y</p:attrName>
                                        </p:attrNameLst>
                                      </p:cBhvr>
                                      <p:tavLst>
                                        <p:tav tm="0">
                                          <p:val>
                                            <p:strVal val="ppt_y"/>
                                          </p:val>
                                        </p:tav>
                                        <p:tav tm="100000">
                                          <p:val>
                                            <p:strVal val="1+ppt_h/2"/>
                                          </p:val>
                                        </p:tav>
                                      </p:tavLst>
                                    </p:anim>
                                    <p:set>
                                      <p:cBhvr>
                                        <p:cTn id="14" dur="1" fill="hold">
                                          <p:stCondLst>
                                            <p:cond delay="499"/>
                                          </p:stCondLst>
                                        </p:cTn>
                                        <p:tgtEl>
                                          <p:spTgt spid="717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00B0F0"/>
                </a:solidFill>
              </a:rPr>
              <a:t>Co patří k zimě?</a:t>
            </a:r>
            <a:endParaRPr lang="cs-CZ" sz="6000" b="1" dirty="0">
              <a:solidFill>
                <a:srgbClr val="00B0F0"/>
              </a:solidFill>
            </a:endParaRPr>
          </a:p>
        </p:txBody>
      </p:sp>
      <p:pic>
        <p:nvPicPr>
          <p:cNvPr id="8194" name="Picture 2" descr="C:\Users\PC\AppData\Local\Microsoft\Windows\Temporary Internet Files\Content.IE5\ZE540D7A\MC900020011[1].wmf"/>
          <p:cNvPicPr>
            <a:picLocks noGrp="1" noChangeAspect="1" noChangeArrowheads="1"/>
          </p:cNvPicPr>
          <p:nvPr>
            <p:ph sz="quarter" idx="1"/>
          </p:nvPr>
        </p:nvPicPr>
        <p:blipFill>
          <a:blip r:embed="rId3"/>
          <a:srcRect/>
          <a:stretch>
            <a:fillRect/>
          </a:stretch>
        </p:blipFill>
        <p:spPr bwMode="auto">
          <a:xfrm>
            <a:off x="785786" y="1428736"/>
            <a:ext cx="1516987" cy="1564627"/>
          </a:xfrm>
          <a:prstGeom prst="rect">
            <a:avLst/>
          </a:prstGeom>
          <a:noFill/>
        </p:spPr>
      </p:pic>
      <p:pic>
        <p:nvPicPr>
          <p:cNvPr id="8195" name="Picture 3" descr="C:\Users\PC\AppData\Local\Microsoft\Windows\Temporary Internet Files\Content.IE5\3YXYRSP2\MC900215263[2].wmf"/>
          <p:cNvPicPr>
            <a:picLocks noChangeAspect="1" noChangeArrowheads="1"/>
          </p:cNvPicPr>
          <p:nvPr/>
        </p:nvPicPr>
        <p:blipFill>
          <a:blip r:embed="rId4"/>
          <a:srcRect/>
          <a:stretch>
            <a:fillRect/>
          </a:stretch>
        </p:blipFill>
        <p:spPr bwMode="auto">
          <a:xfrm>
            <a:off x="3382224" y="2640594"/>
            <a:ext cx="2379552" cy="1576812"/>
          </a:xfrm>
          <a:prstGeom prst="rect">
            <a:avLst/>
          </a:prstGeom>
          <a:noFill/>
        </p:spPr>
      </p:pic>
      <p:pic>
        <p:nvPicPr>
          <p:cNvPr id="8196" name="Picture 4" descr="C:\Users\PC\AppData\Local\Microsoft\Windows\Temporary Internet Files\Content.IE5\PL6XG2XP\MP900440281[1].jpg"/>
          <p:cNvPicPr>
            <a:picLocks noChangeAspect="1" noChangeArrowheads="1"/>
          </p:cNvPicPr>
          <p:nvPr/>
        </p:nvPicPr>
        <p:blipFill>
          <a:blip r:embed="rId5" cstate="print"/>
          <a:srcRect/>
          <a:stretch>
            <a:fillRect/>
          </a:stretch>
        </p:blipFill>
        <p:spPr bwMode="auto">
          <a:xfrm>
            <a:off x="6429388" y="3929066"/>
            <a:ext cx="1476369" cy="2214554"/>
          </a:xfrm>
          <a:prstGeom prst="rect">
            <a:avLst/>
          </a:prstGeom>
          <a:noFill/>
        </p:spPr>
      </p:pic>
      <p:pic>
        <p:nvPicPr>
          <p:cNvPr id="8197" name="Picture 5" descr="C:\Users\PC\AppData\Local\Microsoft\Windows\Temporary Internet Files\Content.IE5\GWXK17IJ\MC900336242[1].wmf"/>
          <p:cNvPicPr>
            <a:picLocks noChangeAspect="1" noChangeArrowheads="1"/>
          </p:cNvPicPr>
          <p:nvPr/>
        </p:nvPicPr>
        <p:blipFill>
          <a:blip r:embed="rId6"/>
          <a:srcRect/>
          <a:stretch>
            <a:fillRect/>
          </a:stretch>
        </p:blipFill>
        <p:spPr bwMode="auto">
          <a:xfrm>
            <a:off x="571472" y="4071942"/>
            <a:ext cx="2325547" cy="1916414"/>
          </a:xfrm>
          <a:prstGeom prst="rect">
            <a:avLst/>
          </a:prstGeom>
          <a:noFill/>
        </p:spPr>
      </p:pic>
      <p:pic>
        <p:nvPicPr>
          <p:cNvPr id="8198" name="Picture 6" descr="C:\Program Files\Microsoft Office\MEDIA\CAGCAT10\j0304933.wmf"/>
          <p:cNvPicPr>
            <a:picLocks noChangeAspect="1" noChangeArrowheads="1"/>
          </p:cNvPicPr>
          <p:nvPr/>
        </p:nvPicPr>
        <p:blipFill>
          <a:blip r:embed="rId7"/>
          <a:srcRect/>
          <a:stretch>
            <a:fillRect/>
          </a:stretch>
        </p:blipFill>
        <p:spPr bwMode="auto">
          <a:xfrm>
            <a:off x="6000760" y="1357298"/>
            <a:ext cx="1819656" cy="1667866"/>
          </a:xfrm>
          <a:prstGeom prst="rect">
            <a:avLst/>
          </a:prstGeom>
          <a:noFill/>
        </p:spPr>
      </p:pic>
    </p:spTree>
  </p:cSld>
  <p:clrMapOvr>
    <a:masterClrMapping/>
  </p:clrMapOvr>
  <p:transition spd="slow">
    <p:wheel spokes="8"/>
    <p:sndAc>
      <p:stSnd>
        <p:snd r:embed="rId2" name="coin.wav" builtIn="1"/>
      </p:stSnd>
    </p:sndAc>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algn="ctr"/>
            <a:r>
              <a:rPr lang="cs-CZ" sz="6000" b="1" dirty="0" smtClean="0">
                <a:solidFill>
                  <a:srgbClr val="00B0F0"/>
                </a:solidFill>
              </a:rPr>
              <a:t>Co patří k zimě?</a:t>
            </a:r>
            <a:endParaRPr lang="cs-CZ" sz="6000" b="1" dirty="0">
              <a:solidFill>
                <a:srgbClr val="00B0F0"/>
              </a:solidFill>
            </a:endParaRPr>
          </a:p>
        </p:txBody>
      </p:sp>
      <p:pic>
        <p:nvPicPr>
          <p:cNvPr id="8194" name="Picture 2" descr="C:\Users\PC\AppData\Local\Microsoft\Windows\Temporary Internet Files\Content.IE5\ZE540D7A\MC900020011[1].wmf"/>
          <p:cNvPicPr>
            <a:picLocks noGrp="1" noChangeAspect="1" noChangeArrowheads="1"/>
          </p:cNvPicPr>
          <p:nvPr>
            <p:ph sz="quarter" idx="1"/>
          </p:nvPr>
        </p:nvPicPr>
        <p:blipFill>
          <a:blip r:embed="rId2"/>
          <a:srcRect/>
          <a:stretch>
            <a:fillRect/>
          </a:stretch>
        </p:blipFill>
        <p:spPr bwMode="auto">
          <a:xfrm>
            <a:off x="785786" y="1428736"/>
            <a:ext cx="1516987" cy="1564627"/>
          </a:xfrm>
          <a:prstGeom prst="rect">
            <a:avLst/>
          </a:prstGeom>
          <a:noFill/>
        </p:spPr>
      </p:pic>
      <p:pic>
        <p:nvPicPr>
          <p:cNvPr id="8195" name="Picture 3" descr="C:\Users\PC\AppData\Local\Microsoft\Windows\Temporary Internet Files\Content.IE5\3YXYRSP2\MC900215263[2].wmf"/>
          <p:cNvPicPr>
            <a:picLocks noChangeAspect="1" noChangeArrowheads="1"/>
          </p:cNvPicPr>
          <p:nvPr/>
        </p:nvPicPr>
        <p:blipFill>
          <a:blip r:embed="rId3"/>
          <a:srcRect/>
          <a:stretch>
            <a:fillRect/>
          </a:stretch>
        </p:blipFill>
        <p:spPr bwMode="auto">
          <a:xfrm>
            <a:off x="3382224" y="2640594"/>
            <a:ext cx="2379552" cy="1576812"/>
          </a:xfrm>
          <a:prstGeom prst="rect">
            <a:avLst/>
          </a:prstGeom>
          <a:noFill/>
        </p:spPr>
      </p:pic>
      <p:pic>
        <p:nvPicPr>
          <p:cNvPr id="8196" name="Picture 4" descr="C:\Users\PC\AppData\Local\Microsoft\Windows\Temporary Internet Files\Content.IE5\PL6XG2XP\MP900440281[1].jpg"/>
          <p:cNvPicPr>
            <a:picLocks noChangeAspect="1" noChangeArrowheads="1"/>
          </p:cNvPicPr>
          <p:nvPr/>
        </p:nvPicPr>
        <p:blipFill>
          <a:blip r:embed="rId4" cstate="print"/>
          <a:srcRect/>
          <a:stretch>
            <a:fillRect/>
          </a:stretch>
        </p:blipFill>
        <p:spPr bwMode="auto">
          <a:xfrm>
            <a:off x="6429388" y="3929066"/>
            <a:ext cx="1476369" cy="2214554"/>
          </a:xfrm>
          <a:prstGeom prst="rect">
            <a:avLst/>
          </a:prstGeom>
          <a:noFill/>
        </p:spPr>
      </p:pic>
      <p:pic>
        <p:nvPicPr>
          <p:cNvPr id="8197" name="Picture 5" descr="C:\Users\PC\AppData\Local\Microsoft\Windows\Temporary Internet Files\Content.IE5\GWXK17IJ\MC900336242[1].wmf"/>
          <p:cNvPicPr>
            <a:picLocks noChangeAspect="1" noChangeArrowheads="1"/>
          </p:cNvPicPr>
          <p:nvPr/>
        </p:nvPicPr>
        <p:blipFill>
          <a:blip r:embed="rId5"/>
          <a:srcRect/>
          <a:stretch>
            <a:fillRect/>
          </a:stretch>
        </p:blipFill>
        <p:spPr bwMode="auto">
          <a:xfrm>
            <a:off x="571472" y="4071942"/>
            <a:ext cx="2325547" cy="1916414"/>
          </a:xfrm>
          <a:prstGeom prst="rect">
            <a:avLst/>
          </a:prstGeom>
          <a:noFill/>
        </p:spPr>
      </p:pic>
      <p:pic>
        <p:nvPicPr>
          <p:cNvPr id="8198" name="Picture 6" descr="C:\Program Files\Microsoft Office\MEDIA\CAGCAT10\j0304933.wmf"/>
          <p:cNvPicPr>
            <a:picLocks noChangeAspect="1" noChangeArrowheads="1"/>
          </p:cNvPicPr>
          <p:nvPr/>
        </p:nvPicPr>
        <p:blipFill>
          <a:blip r:embed="rId6"/>
          <a:srcRect/>
          <a:stretch>
            <a:fillRect/>
          </a:stretch>
        </p:blipFill>
        <p:spPr bwMode="auto">
          <a:xfrm>
            <a:off x="6000760" y="1357298"/>
            <a:ext cx="1819656" cy="1667866"/>
          </a:xfrm>
          <a:prstGeom prst="rect">
            <a:avLst/>
          </a:prstGeom>
          <a:noFill/>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8198"/>
                                        </p:tgtEl>
                                        <p:attrNameLst>
                                          <p:attrName>ppt_x</p:attrName>
                                        </p:attrNameLst>
                                      </p:cBhvr>
                                      <p:tavLst>
                                        <p:tav tm="0">
                                          <p:val>
                                            <p:strVal val="ppt_x"/>
                                          </p:val>
                                        </p:tav>
                                        <p:tav tm="100000">
                                          <p:val>
                                            <p:strVal val="ppt_x"/>
                                          </p:val>
                                        </p:tav>
                                      </p:tavLst>
                                    </p:anim>
                                    <p:anim calcmode="lin" valueType="num">
                                      <p:cBhvr additive="base">
                                        <p:cTn id="7" dur="500"/>
                                        <p:tgtEl>
                                          <p:spTgt spid="8198"/>
                                        </p:tgtEl>
                                        <p:attrNameLst>
                                          <p:attrName>ppt_y</p:attrName>
                                        </p:attrNameLst>
                                      </p:cBhvr>
                                      <p:tavLst>
                                        <p:tav tm="0">
                                          <p:val>
                                            <p:strVal val="ppt_y"/>
                                          </p:val>
                                        </p:tav>
                                        <p:tav tm="100000">
                                          <p:val>
                                            <p:strVal val="1+ppt_h/2"/>
                                          </p:val>
                                        </p:tav>
                                      </p:tavLst>
                                    </p:anim>
                                    <p:set>
                                      <p:cBhvr>
                                        <p:cTn id="8" dur="1" fill="hold">
                                          <p:stCondLst>
                                            <p:cond delay="499"/>
                                          </p:stCondLst>
                                        </p:cTn>
                                        <p:tgtEl>
                                          <p:spTgt spid="8198"/>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nodeType="clickEffect">
                                  <p:stCondLst>
                                    <p:cond delay="0"/>
                                  </p:stCondLst>
                                  <p:childTnLst>
                                    <p:anim calcmode="lin" valueType="num">
                                      <p:cBhvr additive="base">
                                        <p:cTn id="12" dur="500"/>
                                        <p:tgtEl>
                                          <p:spTgt spid="8197"/>
                                        </p:tgtEl>
                                        <p:attrNameLst>
                                          <p:attrName>ppt_x</p:attrName>
                                        </p:attrNameLst>
                                      </p:cBhvr>
                                      <p:tavLst>
                                        <p:tav tm="0">
                                          <p:val>
                                            <p:strVal val="ppt_x"/>
                                          </p:val>
                                        </p:tav>
                                        <p:tav tm="100000">
                                          <p:val>
                                            <p:strVal val="ppt_x"/>
                                          </p:val>
                                        </p:tav>
                                      </p:tavLst>
                                    </p:anim>
                                    <p:anim calcmode="lin" valueType="num">
                                      <p:cBhvr additive="base">
                                        <p:cTn id="13" dur="500"/>
                                        <p:tgtEl>
                                          <p:spTgt spid="8197"/>
                                        </p:tgtEl>
                                        <p:attrNameLst>
                                          <p:attrName>ppt_y</p:attrName>
                                        </p:attrNameLst>
                                      </p:cBhvr>
                                      <p:tavLst>
                                        <p:tav tm="0">
                                          <p:val>
                                            <p:strVal val="ppt_y"/>
                                          </p:val>
                                        </p:tav>
                                        <p:tav tm="100000">
                                          <p:val>
                                            <p:strVal val="1+ppt_h/2"/>
                                          </p:val>
                                        </p:tav>
                                      </p:tavLst>
                                    </p:anim>
                                    <p:set>
                                      <p:cBhvr>
                                        <p:cTn id="14" dur="1" fill="hold">
                                          <p:stCondLst>
                                            <p:cond delay="499"/>
                                          </p:stCondLst>
                                        </p:cTn>
                                        <p:tgtEl>
                                          <p:spTgt spid="819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Documents and Settings\ZŠ\Local Settings\Temporary Internet Files\Content.IE5\RA6ZCSYY\MP900422646[1].jpg"/>
          <p:cNvPicPr>
            <a:picLocks noChangeAspect="1" noChangeArrowheads="1"/>
          </p:cNvPicPr>
          <p:nvPr/>
        </p:nvPicPr>
        <p:blipFill>
          <a:blip r:embed="rId3"/>
          <a:srcRect/>
          <a:stretch>
            <a:fillRect/>
          </a:stretch>
        </p:blipFill>
        <p:spPr bwMode="auto">
          <a:xfrm>
            <a:off x="0" y="360759"/>
            <a:ext cx="9144000" cy="6136481"/>
          </a:xfrm>
          <a:prstGeom prst="rect">
            <a:avLst/>
          </a:prstGeom>
          <a:noFill/>
        </p:spPr>
      </p:pic>
    </p:spTree>
  </p:cSld>
  <p:clrMapOvr>
    <a:masterClrMapping/>
  </p:clrMapOvr>
  <p:transition>
    <p:sndAc>
      <p:stSnd>
        <p:snd r:embed="rId2" name="applause.wav" builtIn="1"/>
      </p:stSnd>
    </p:sndAc>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lstStyle/>
          <a:p>
            <a:r>
              <a:rPr lang="cs-CZ" i="1" dirty="0" smtClean="0"/>
              <a:t>Ilustrace:</a:t>
            </a:r>
            <a:r>
              <a:rPr lang="cs-CZ" dirty="0" smtClean="0"/>
              <a:t> </a:t>
            </a:r>
            <a:r>
              <a:rPr lang="cs-CZ" dirty="0" smtClean="0">
                <a:hlinkClick r:id="rId2"/>
              </a:rPr>
              <a:t>www.office.</a:t>
            </a:r>
            <a:r>
              <a:rPr lang="cs-CZ" dirty="0" err="1" smtClean="0">
                <a:hlinkClick r:id="rId2"/>
              </a:rPr>
              <a:t>microsoft.com</a:t>
            </a:r>
            <a:endParaRPr lang="cs-CZ" dirty="0" smtClean="0"/>
          </a:p>
          <a:p>
            <a:r>
              <a:rPr lang="cs-CZ" i="1" dirty="0" smtClean="0"/>
              <a:t>Text:</a:t>
            </a:r>
            <a:r>
              <a:rPr lang="cs-CZ" dirty="0" smtClean="0"/>
              <a:t> vlastní autorské dílo</a:t>
            </a:r>
          </a:p>
          <a:p>
            <a:endParaRPr lang="cs-CZ" dirty="0"/>
          </a:p>
        </p:txBody>
      </p:sp>
    </p:spTree>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ůvod">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Původ">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Původ">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56</TotalTime>
  <Words>199</Words>
  <Application>Microsoft Office PowerPoint</Application>
  <PresentationFormat>Předvádění na obrazovce (4:3)</PresentationFormat>
  <Paragraphs>67</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Původ</vt:lpstr>
      <vt:lpstr>Snímek 1</vt:lpstr>
      <vt:lpstr>Anotace</vt:lpstr>
      <vt:lpstr>Kalendář</vt:lpstr>
      <vt:lpstr>Kalendář</vt:lpstr>
      <vt:lpstr>Snímek 5</vt:lpstr>
      <vt:lpstr>Snímek 6</vt:lpstr>
      <vt:lpstr>Co patří k jaru?</vt:lpstr>
      <vt:lpstr>Co patří k jaru?</vt:lpstr>
      <vt:lpstr>Co patří k létu?</vt:lpstr>
      <vt:lpstr>Co patří k létu?</vt:lpstr>
      <vt:lpstr>Co patří k podzimu?</vt:lpstr>
      <vt:lpstr>Co patří k podzimu?</vt:lpstr>
      <vt:lpstr>Co patří k zimě?</vt:lpstr>
      <vt:lpstr>Co patří k zimě?</vt:lpstr>
      <vt:lpstr>Snímek 15</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PC</dc:creator>
  <cp:lastModifiedBy>ZŠ Uh.Ostroh</cp:lastModifiedBy>
  <cp:revision>9</cp:revision>
  <dcterms:created xsi:type="dcterms:W3CDTF">2011-11-14T19:32:26Z</dcterms:created>
  <dcterms:modified xsi:type="dcterms:W3CDTF">2011-11-15T12:04:59Z</dcterms:modified>
</cp:coreProperties>
</file>