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2" r:id="rId2"/>
    <p:sldId id="258" r:id="rId3"/>
    <p:sldId id="306" r:id="rId4"/>
    <p:sldId id="307" r:id="rId5"/>
    <p:sldId id="308" r:id="rId6"/>
    <p:sldId id="309" r:id="rId7"/>
    <p:sldId id="310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35" autoAdjust="0"/>
    <p:restoredTop sz="97412" autoAdjust="0"/>
  </p:normalViewPr>
  <p:slideViewPr>
    <p:cSldViewPr>
      <p:cViewPr varScale="1">
        <p:scale>
          <a:sx n="77" d="100"/>
          <a:sy n="77" d="100"/>
        </p:scale>
        <p:origin x="-95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7666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hl=cs&amp;client=firefox-a&amp;hs=ot9&amp;sa=X&amp;tbo=d&amp;rls=org.mozilla:cs:official&amp;biw=1366&amp;bih=644&amp;tbm=isch&amp;tbnid=mejtuivK192JRM:&amp;imgrefurl=http://www.valentinska.cz" TargetMode="External"/><Relationship Id="rId2" Type="http://schemas.openxmlformats.org/officeDocument/2006/relationships/hyperlink" Target="http://www.google.cz/imgres?hl=cs&amp;client=firefox-a&amp;hs=HXU&amp;sa=X&amp;tbo=d&amp;rls=org.mozilla:cs:official&amp;biw=1366&amp;bih=644&amp;tbm=isch&amp;tbnid=dqcJfI-ZVsWnhM:&amp;imgrefur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imgres?hl=cs&amp;client=firefox-a&amp;hs=4bU&amp;sa=X&amp;tbo=d&amp;rls=org.mozilla:cs:official&amp;biw=1366&amp;bih=644&amp;tbm=isch&amp;tbnid=CwV2QYBZiEJ0XM:&amp;imgrefurl=http://www.digital-guide.cz/cs/realie/vzdelanost/karlova-univerzita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VY_32_INOVACE_CAJS.5.A.14_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litomerice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_osobnosti_2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Litoměřice-osobnosti 2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fontScale="925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učiva o památkách, architektuře a osobnostech v litoměřickém regionu.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25. 04. 2013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Josef Jungmann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Přišel do Litoměřic po absolvování pražské univerzity v roce 1799.</a:t>
            </a: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V Litoměřicích se oženil s Johankou Světskou, žili v domě v Dlouhé ulici.</a:t>
            </a: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Josef Jungmann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Překládal z angličtiny a francouzštiny.</a:t>
            </a: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Působil jako profesor gymnázia, kde už v roce 1800 začal vyučovat českému jazyku.</a:t>
            </a:r>
          </a:p>
          <a:p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58525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Josef Jungmann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Už v Litoměřicích začal uskutečňovat  myšlenku velkého českého slovníku. Dokončil jej už jako profesor Karlovy univerzity v Praze, kam se v roce 1815 přestěhoval.</a:t>
            </a: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58525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Josef Jungmann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098" y="2564904"/>
            <a:ext cx="2966126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9767292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900" dirty="0" smtClean="0">
                <a:latin typeface="Arial" pitchFamily="34" charset="0"/>
                <a:cs typeface="Arial" pitchFamily="34" charset="0"/>
              </a:rPr>
              <a:t>Česko – německý slovník Josefa Jungmanna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96952"/>
            <a:ext cx="2808312" cy="3173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9767292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Karlova univerzita v Praze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996952"/>
            <a:ext cx="4608512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9767292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http://www.google.cz/imgres?hl=cs&amp;client=firefox-a&amp;hs=HXU&amp;sa=X&amp;tbo=d&amp;rls=org.mozilla:cs:official&amp;biw=1366&amp;bih=644&amp;tbm=isch&amp;tbnid=dqcJfI-ZVsWnhM:&amp;imgrefurl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http://www.google.cz/imgres?hl=cs&amp;client=firefox-a&amp;hs=ot9&amp;sa=X&amp;tbo=d&amp;rls=org.mozilla:cs:official&amp;biw=1366&amp;bih=644&amp;tbm=isch&amp;tbnid=mejtuivK192JRM:&amp;imgrefurl=http://www.valentinska.cz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http://www.google.cz/imgres?hl=cs&amp;client=firefox-a&amp;hs=4bU&amp;sa=X&amp;tbo=d&amp;rls=org.mozilla:cs:official&amp;biw=1366&amp;bih=644&amp;tbm=isch&amp;tbnid=CwV2QYBZiEJ0XM:&amp;imgrefurl=http://www.digital-guide.cz/cs/realie/vzdelanost/karlova-univerzita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učivu o osobnostech, které žili v litoměřickém regionu.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žákům vysvětlujeme o životě osobnosti Josefa Jungmanna.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Žáci si tak rozšiřují znalosti z regionu, ve kterém žijí.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 jednotlivým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slidům</a:t>
            </a:r>
            <a:r>
              <a:rPr lang="cs-CZ">
                <a:latin typeface="Arial" pitchFamily="34" charset="0"/>
                <a:cs typeface="Arial" pitchFamily="34" charset="0"/>
              </a:rPr>
              <a:t> žáci mají také pracovní list, do kterého si zapisují poznatky z hodiny</a:t>
            </a:r>
            <a:r>
              <a:rPr lang="cs-CZ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 a vyzkouší si tak, co si zapamatovali.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455</TotalTime>
  <Words>234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  Název školy:  ZŠ Štětí, Ostrovní 300 Autor:  Mgr. Ilona Stieranková Název materiálu:  VY_32_INOVACE_CAJS.5.A.14_litomerice_osobnosti_2 Název: Litoměřice-osobnosti 2 Číslo operačního programu: CZ.1.07/1.4.00/21.1693 Název projektu: PRIMA ŠKOLA 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ZS Steti</cp:lastModifiedBy>
  <cp:revision>63</cp:revision>
  <dcterms:created xsi:type="dcterms:W3CDTF">2011-11-06T14:13:52Z</dcterms:created>
  <dcterms:modified xsi:type="dcterms:W3CDTF">2013-05-27T14:32:24Z</dcterms:modified>
</cp:coreProperties>
</file>